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4"/>
  </p:sldMasterIdLst>
  <p:notesMasterIdLst>
    <p:notesMasterId r:id="rId10"/>
  </p:notesMasterIdLst>
  <p:sldIdLst>
    <p:sldId id="282" r:id="rId5"/>
    <p:sldId id="284" r:id="rId6"/>
    <p:sldId id="279" r:id="rId7"/>
    <p:sldId id="283" r:id="rId8"/>
    <p:sldId id="285" r:id="rId9"/>
  </p:sldIdLst>
  <p:sldSz cx="6858000" cy="9144000" type="letter"/>
  <p:notesSz cx="7315200" cy="96012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Montserrat" panose="00000500000000000000" pitchFamily="2" charset="0"/>
      <p:regular r:id="rId17"/>
      <p:bold r:id="rId18"/>
      <p:italic r:id="rId19"/>
      <p:boldItalic r:id="rId20"/>
    </p:embeddedFont>
    <p:embeddedFont>
      <p:font typeface="Montserrat SemiBold" panose="00000700000000000000" pitchFamily="2" charset="0"/>
      <p:regular r:id="rId21"/>
      <p:bold r:id="rId22"/>
      <p:italic r:id="rId23"/>
      <p:boldItalic r:id="rId24"/>
    </p:embeddedFont>
    <p:embeddedFont>
      <p:font typeface="Nexa Bold" panose="02000000000000000000" pitchFamily="50" charset="0"/>
      <p:bold r:id="rId25"/>
    </p:embeddedFont>
    <p:embeddedFont>
      <p:font typeface="Nexa Book" panose="02000000000000000000" pitchFamily="50" charset="0"/>
      <p:regular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guide id="3" pos="2208" userDrawn="1">
          <p15:clr>
            <a:srgbClr val="A4A3A4"/>
          </p15:clr>
        </p15:guide>
        <p15:guide id="4" pos="2112" userDrawn="1">
          <p15:clr>
            <a:srgbClr val="A4A3A4"/>
          </p15:clr>
        </p15:guide>
        <p15:guide id="5" pos="168" userDrawn="1">
          <p15:clr>
            <a:srgbClr val="A4A3A4"/>
          </p15:clr>
        </p15:guide>
        <p15:guide id="6" pos="41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Maldonado" initials="DM" lastIdx="1" clrIdx="0">
    <p:extLst>
      <p:ext uri="{19B8F6BF-5375-455C-9EA6-DF929625EA0E}">
        <p15:presenceInfo xmlns:p15="http://schemas.microsoft.com/office/powerpoint/2012/main" userId="201302760365974e" providerId="Windows Live"/>
      </p:ext>
    </p:extLst>
  </p:cmAuthor>
  <p:cmAuthor id="2" name="Carolina Soria" initials="CS" lastIdx="1" clrIdx="1">
    <p:extLst>
      <p:ext uri="{19B8F6BF-5375-455C-9EA6-DF929625EA0E}">
        <p15:presenceInfo xmlns:p15="http://schemas.microsoft.com/office/powerpoint/2012/main" userId="fb74a8e66cd29229" providerId="Windows Live"/>
      </p:ext>
    </p:extLst>
  </p:cmAuthor>
  <p:cmAuthor id="3" name="Daniel Maldonado" initials="DM [2]" lastIdx="9" clrIdx="2">
    <p:extLst>
      <p:ext uri="{19B8F6BF-5375-455C-9EA6-DF929625EA0E}">
        <p15:presenceInfo xmlns:p15="http://schemas.microsoft.com/office/powerpoint/2012/main" userId="Daniel Maldonad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14C"/>
    <a:srgbClr val="00C607"/>
    <a:srgbClr val="046446"/>
    <a:srgbClr val="7CE4A6"/>
    <a:srgbClr val="22A958"/>
    <a:srgbClr val="19253F"/>
    <a:srgbClr val="2AD06D"/>
    <a:srgbClr val="F793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96357" autoAdjust="0"/>
  </p:normalViewPr>
  <p:slideViewPr>
    <p:cSldViewPr snapToGrid="0">
      <p:cViewPr>
        <p:scale>
          <a:sx n="150" d="100"/>
          <a:sy n="150" d="100"/>
        </p:scale>
        <p:origin x="72" y="-112"/>
      </p:cViewPr>
      <p:guideLst>
        <p:guide orient="horz" pos="2880"/>
        <p:guide pos="2160"/>
        <p:guide pos="2208"/>
        <p:guide pos="2112"/>
        <p:guide pos="168"/>
        <p:guide pos="4152"/>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font" Target="fonts/font11.fntdata"/><Relationship Id="rId7" Type="http://schemas.openxmlformats.org/officeDocument/2006/relationships/slide" Target="slides/slide3.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1.fntdata"/><Relationship Id="rId24" Type="http://schemas.openxmlformats.org/officeDocument/2006/relationships/font" Target="fonts/font14.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aldonado" userId="a1967e64-91e3-47aa-8b51-90816ac9aac3" providerId="ADAL" clId="{F0CDF117-CCD7-4C9D-B68C-43EBF5CCE82E}"/>
    <pc:docChg chg="undo redo custSel addSld delSld modSld sldOrd">
      <pc:chgData name="Daniel Maldonado" userId="a1967e64-91e3-47aa-8b51-90816ac9aac3" providerId="ADAL" clId="{F0CDF117-CCD7-4C9D-B68C-43EBF5CCE82E}" dt="2021-03-01T15:33:45.265" v="5610" actId="14100"/>
      <pc:docMkLst>
        <pc:docMk/>
      </pc:docMkLst>
      <pc:sldChg chg="addSp delSp modSp mod delAnim modAnim">
        <pc:chgData name="Daniel Maldonado" userId="a1967e64-91e3-47aa-8b51-90816ac9aac3" providerId="ADAL" clId="{F0CDF117-CCD7-4C9D-B68C-43EBF5CCE82E}" dt="2021-03-01T14:48:07.065" v="5564" actId="113"/>
        <pc:sldMkLst>
          <pc:docMk/>
          <pc:sldMk cId="483044343" sldId="279"/>
        </pc:sldMkLst>
        <pc:spChg chg="add mod">
          <ac:chgData name="Daniel Maldonado" userId="a1967e64-91e3-47aa-8b51-90816ac9aac3" providerId="ADAL" clId="{F0CDF117-CCD7-4C9D-B68C-43EBF5CCE82E}" dt="2021-03-01T13:30:33.115" v="4278" actId="313"/>
          <ac:spMkLst>
            <pc:docMk/>
            <pc:sldMk cId="483044343" sldId="279"/>
            <ac:spMk id="5" creationId="{2FD23BF9-22D2-4124-80EF-F31439379868}"/>
          </ac:spMkLst>
        </pc:spChg>
        <pc:spChg chg="add mod">
          <ac:chgData name="Daniel Maldonado" userId="a1967e64-91e3-47aa-8b51-90816ac9aac3" providerId="ADAL" clId="{F0CDF117-CCD7-4C9D-B68C-43EBF5CCE82E}" dt="2021-03-01T14:48:07.065" v="5564" actId="113"/>
          <ac:spMkLst>
            <pc:docMk/>
            <pc:sldMk cId="483044343" sldId="279"/>
            <ac:spMk id="6" creationId="{B3C739BD-6698-45F4-B8D8-8247B966F9A6}"/>
          </ac:spMkLst>
        </pc:spChg>
        <pc:spChg chg="add mod">
          <ac:chgData name="Daniel Maldonado" userId="a1967e64-91e3-47aa-8b51-90816ac9aac3" providerId="ADAL" clId="{F0CDF117-CCD7-4C9D-B68C-43EBF5CCE82E}" dt="2021-03-01T14:29:50.967" v="5195" actId="1037"/>
          <ac:spMkLst>
            <pc:docMk/>
            <pc:sldMk cId="483044343" sldId="279"/>
            <ac:spMk id="8" creationId="{5C2A247D-9545-4232-B246-5E86D83FADC7}"/>
          </ac:spMkLst>
        </pc:spChg>
        <pc:spChg chg="del">
          <ac:chgData name="Daniel Maldonado" userId="a1967e64-91e3-47aa-8b51-90816ac9aac3" providerId="ADAL" clId="{F0CDF117-CCD7-4C9D-B68C-43EBF5CCE82E}" dt="2021-02-25T23:07:16.922" v="2889" actId="478"/>
          <ac:spMkLst>
            <pc:docMk/>
            <pc:sldMk cId="483044343" sldId="279"/>
            <ac:spMk id="9" creationId="{40991948-07C0-4218-A78F-192AE9C577F3}"/>
          </ac:spMkLst>
        </pc:spChg>
        <pc:spChg chg="add mod">
          <ac:chgData name="Daniel Maldonado" userId="a1967e64-91e3-47aa-8b51-90816ac9aac3" providerId="ADAL" clId="{F0CDF117-CCD7-4C9D-B68C-43EBF5CCE82E}" dt="2021-03-01T14:29:50.967" v="5195" actId="1037"/>
          <ac:spMkLst>
            <pc:docMk/>
            <pc:sldMk cId="483044343" sldId="279"/>
            <ac:spMk id="9" creationId="{89B403ED-DA41-46FC-BA70-ECDCE63199A4}"/>
          </ac:spMkLst>
        </pc:spChg>
        <pc:spChg chg="add mod">
          <ac:chgData name="Daniel Maldonado" userId="a1967e64-91e3-47aa-8b51-90816ac9aac3" providerId="ADAL" clId="{F0CDF117-CCD7-4C9D-B68C-43EBF5CCE82E}" dt="2021-03-01T14:29:50.967" v="5195" actId="1037"/>
          <ac:spMkLst>
            <pc:docMk/>
            <pc:sldMk cId="483044343" sldId="279"/>
            <ac:spMk id="10" creationId="{4164642D-41DC-41B0-8043-60E20883FE13}"/>
          </ac:spMkLst>
        </pc:spChg>
        <pc:spChg chg="del">
          <ac:chgData name="Daniel Maldonado" userId="a1967e64-91e3-47aa-8b51-90816ac9aac3" providerId="ADAL" clId="{F0CDF117-CCD7-4C9D-B68C-43EBF5CCE82E}" dt="2021-02-25T23:07:16.922" v="2889" actId="478"/>
          <ac:spMkLst>
            <pc:docMk/>
            <pc:sldMk cId="483044343" sldId="279"/>
            <ac:spMk id="10" creationId="{698FE495-989D-48D8-B2ED-4061A3E1E4B4}"/>
          </ac:spMkLst>
        </pc:spChg>
        <pc:spChg chg="add del mod">
          <ac:chgData name="Daniel Maldonado" userId="a1967e64-91e3-47aa-8b51-90816ac9aac3" providerId="ADAL" clId="{F0CDF117-CCD7-4C9D-B68C-43EBF5CCE82E}" dt="2021-03-01T13:52:09.594" v="4669" actId="478"/>
          <ac:spMkLst>
            <pc:docMk/>
            <pc:sldMk cId="483044343" sldId="279"/>
            <ac:spMk id="11" creationId="{D0D88B90-A5C7-435E-A07B-CDB63D0D1655}"/>
          </ac:spMkLst>
        </pc:spChg>
        <pc:spChg chg="add mod">
          <ac:chgData name="Daniel Maldonado" userId="a1967e64-91e3-47aa-8b51-90816ac9aac3" providerId="ADAL" clId="{F0CDF117-CCD7-4C9D-B68C-43EBF5CCE82E}" dt="2021-03-01T14:29:50.967" v="5195" actId="1037"/>
          <ac:spMkLst>
            <pc:docMk/>
            <pc:sldMk cId="483044343" sldId="279"/>
            <ac:spMk id="12" creationId="{F63B7A65-5C30-44F8-BBC9-6AE4AF262D73}"/>
          </ac:spMkLst>
        </pc:spChg>
        <pc:spChg chg="add del mod">
          <ac:chgData name="Daniel Maldonado" userId="a1967e64-91e3-47aa-8b51-90816ac9aac3" providerId="ADAL" clId="{F0CDF117-CCD7-4C9D-B68C-43EBF5CCE82E}" dt="2021-03-01T13:47:17.630" v="4548" actId="478"/>
          <ac:spMkLst>
            <pc:docMk/>
            <pc:sldMk cId="483044343" sldId="279"/>
            <ac:spMk id="13" creationId="{4235E5C9-AF59-4EEE-B941-A5B23BD3BA7C}"/>
          </ac:spMkLst>
        </pc:spChg>
        <pc:spChg chg="add mod">
          <ac:chgData name="Daniel Maldonado" userId="a1967e64-91e3-47aa-8b51-90816ac9aac3" providerId="ADAL" clId="{F0CDF117-CCD7-4C9D-B68C-43EBF5CCE82E}" dt="2021-03-01T14:29:50.967" v="5195" actId="1037"/>
          <ac:spMkLst>
            <pc:docMk/>
            <pc:sldMk cId="483044343" sldId="279"/>
            <ac:spMk id="14" creationId="{ACDDE416-54BB-490E-806B-F252FEC827B9}"/>
          </ac:spMkLst>
        </pc:spChg>
        <pc:spChg chg="add mod">
          <ac:chgData name="Daniel Maldonado" userId="a1967e64-91e3-47aa-8b51-90816ac9aac3" providerId="ADAL" clId="{F0CDF117-CCD7-4C9D-B68C-43EBF5CCE82E}" dt="2021-03-01T14:29:50.967" v="5195" actId="1037"/>
          <ac:spMkLst>
            <pc:docMk/>
            <pc:sldMk cId="483044343" sldId="279"/>
            <ac:spMk id="15" creationId="{85EB4424-8DAC-4C60-82EA-529DD0EA81ED}"/>
          </ac:spMkLst>
        </pc:spChg>
        <pc:spChg chg="add mod">
          <ac:chgData name="Daniel Maldonado" userId="a1967e64-91e3-47aa-8b51-90816ac9aac3" providerId="ADAL" clId="{F0CDF117-CCD7-4C9D-B68C-43EBF5CCE82E}" dt="2021-03-01T14:29:50.967" v="5195" actId="1037"/>
          <ac:spMkLst>
            <pc:docMk/>
            <pc:sldMk cId="483044343" sldId="279"/>
            <ac:spMk id="16" creationId="{4CFDDBF2-0ADA-4C5B-ACDB-29190044D76D}"/>
          </ac:spMkLst>
        </pc:spChg>
        <pc:spChg chg="add mod">
          <ac:chgData name="Daniel Maldonado" userId="a1967e64-91e3-47aa-8b51-90816ac9aac3" providerId="ADAL" clId="{F0CDF117-CCD7-4C9D-B68C-43EBF5CCE82E}" dt="2021-03-01T14:29:50.967" v="5195" actId="1037"/>
          <ac:spMkLst>
            <pc:docMk/>
            <pc:sldMk cId="483044343" sldId="279"/>
            <ac:spMk id="17" creationId="{F146DE40-E124-4C79-9331-EFA322971A2F}"/>
          </ac:spMkLst>
        </pc:spChg>
        <pc:spChg chg="add mod">
          <ac:chgData name="Daniel Maldonado" userId="a1967e64-91e3-47aa-8b51-90816ac9aac3" providerId="ADAL" clId="{F0CDF117-CCD7-4C9D-B68C-43EBF5CCE82E}" dt="2021-03-01T14:29:50.967" v="5195" actId="1037"/>
          <ac:spMkLst>
            <pc:docMk/>
            <pc:sldMk cId="483044343" sldId="279"/>
            <ac:spMk id="18" creationId="{4665550A-4FB6-49A6-8A8B-831DBA8D8131}"/>
          </ac:spMkLst>
        </pc:spChg>
        <pc:spChg chg="del">
          <ac:chgData name="Daniel Maldonado" userId="a1967e64-91e3-47aa-8b51-90816ac9aac3" providerId="ADAL" clId="{F0CDF117-CCD7-4C9D-B68C-43EBF5CCE82E}" dt="2021-02-25T23:07:16.922" v="2889" actId="478"/>
          <ac:spMkLst>
            <pc:docMk/>
            <pc:sldMk cId="483044343" sldId="279"/>
            <ac:spMk id="23" creationId="{0FE26D8E-0A27-4D05-803E-866FB3240A43}"/>
          </ac:spMkLst>
        </pc:spChg>
        <pc:spChg chg="del">
          <ac:chgData name="Daniel Maldonado" userId="a1967e64-91e3-47aa-8b51-90816ac9aac3" providerId="ADAL" clId="{F0CDF117-CCD7-4C9D-B68C-43EBF5CCE82E}" dt="2021-02-25T23:07:16.922" v="2889" actId="478"/>
          <ac:spMkLst>
            <pc:docMk/>
            <pc:sldMk cId="483044343" sldId="279"/>
            <ac:spMk id="24" creationId="{9A0F0B2D-ECC9-43B6-8C58-F4F1E5AA651F}"/>
          </ac:spMkLst>
        </pc:spChg>
        <pc:spChg chg="del">
          <ac:chgData name="Daniel Maldonado" userId="a1967e64-91e3-47aa-8b51-90816ac9aac3" providerId="ADAL" clId="{F0CDF117-CCD7-4C9D-B68C-43EBF5CCE82E}" dt="2021-02-25T23:07:16.922" v="2889" actId="478"/>
          <ac:spMkLst>
            <pc:docMk/>
            <pc:sldMk cId="483044343" sldId="279"/>
            <ac:spMk id="25" creationId="{7BBD676A-58CE-4936-B2E2-0130D7DD0A7C}"/>
          </ac:spMkLst>
        </pc:spChg>
        <pc:spChg chg="add mod">
          <ac:chgData name="Daniel Maldonado" userId="a1967e64-91e3-47aa-8b51-90816ac9aac3" providerId="ADAL" clId="{F0CDF117-CCD7-4C9D-B68C-43EBF5CCE82E}" dt="2021-03-01T14:29:50.967" v="5195" actId="1037"/>
          <ac:spMkLst>
            <pc:docMk/>
            <pc:sldMk cId="483044343" sldId="279"/>
            <ac:spMk id="25" creationId="{B3429F91-A43E-40DF-815E-0E22E4C00F0A}"/>
          </ac:spMkLst>
        </pc:spChg>
        <pc:spChg chg="add mod">
          <ac:chgData name="Daniel Maldonado" userId="a1967e64-91e3-47aa-8b51-90816ac9aac3" providerId="ADAL" clId="{F0CDF117-CCD7-4C9D-B68C-43EBF5CCE82E}" dt="2021-02-25T23:07:27.985" v="2892"/>
          <ac:spMkLst>
            <pc:docMk/>
            <pc:sldMk cId="483044343" sldId="279"/>
            <ac:spMk id="26" creationId="{3E5DBA09-3035-42AA-AF7C-2250AD85B854}"/>
          </ac:spMkLst>
        </pc:spChg>
        <pc:spChg chg="add mod">
          <ac:chgData name="Daniel Maldonado" userId="a1967e64-91e3-47aa-8b51-90816ac9aac3" providerId="ADAL" clId="{F0CDF117-CCD7-4C9D-B68C-43EBF5CCE82E}" dt="2021-03-01T14:29:50.967" v="5195" actId="1037"/>
          <ac:spMkLst>
            <pc:docMk/>
            <pc:sldMk cId="483044343" sldId="279"/>
            <ac:spMk id="27" creationId="{66889C06-847A-430D-A797-9DF3AB40FFD2}"/>
          </ac:spMkLst>
        </pc:spChg>
        <pc:spChg chg="del">
          <ac:chgData name="Daniel Maldonado" userId="a1967e64-91e3-47aa-8b51-90816ac9aac3" providerId="ADAL" clId="{F0CDF117-CCD7-4C9D-B68C-43EBF5CCE82E}" dt="2021-02-25T23:07:22.044" v="2890" actId="478"/>
          <ac:spMkLst>
            <pc:docMk/>
            <pc:sldMk cId="483044343" sldId="279"/>
            <ac:spMk id="27" creationId="{D479A833-1259-6A41-8C88-4663B7F20A24}"/>
          </ac:spMkLst>
        </pc:spChg>
        <pc:spChg chg="add mod">
          <ac:chgData name="Daniel Maldonado" userId="a1967e64-91e3-47aa-8b51-90816ac9aac3" providerId="ADAL" clId="{F0CDF117-CCD7-4C9D-B68C-43EBF5CCE82E}" dt="2021-03-01T14:29:50.967" v="5195" actId="1037"/>
          <ac:spMkLst>
            <pc:docMk/>
            <pc:sldMk cId="483044343" sldId="279"/>
            <ac:spMk id="28" creationId="{ABBBAC3F-0F72-40B0-BAB2-655C755854F1}"/>
          </ac:spMkLst>
        </pc:spChg>
        <pc:spChg chg="add mod">
          <ac:chgData name="Daniel Maldonado" userId="a1967e64-91e3-47aa-8b51-90816ac9aac3" providerId="ADAL" clId="{F0CDF117-CCD7-4C9D-B68C-43EBF5CCE82E}" dt="2021-03-01T14:29:50.967" v="5195" actId="1037"/>
          <ac:spMkLst>
            <pc:docMk/>
            <pc:sldMk cId="483044343" sldId="279"/>
            <ac:spMk id="29" creationId="{06187043-C271-4468-9C8A-D57C64057C78}"/>
          </ac:spMkLst>
        </pc:spChg>
        <pc:spChg chg="del">
          <ac:chgData name="Daniel Maldonado" userId="a1967e64-91e3-47aa-8b51-90816ac9aac3" providerId="ADAL" clId="{F0CDF117-CCD7-4C9D-B68C-43EBF5CCE82E}" dt="2021-02-25T23:07:16.922" v="2889" actId="478"/>
          <ac:spMkLst>
            <pc:docMk/>
            <pc:sldMk cId="483044343" sldId="279"/>
            <ac:spMk id="29" creationId="{EDBE0FBA-D11B-4318-A980-E30B2259DBF9}"/>
          </ac:spMkLst>
        </pc:spChg>
        <pc:spChg chg="add mod">
          <ac:chgData name="Daniel Maldonado" userId="a1967e64-91e3-47aa-8b51-90816ac9aac3" providerId="ADAL" clId="{F0CDF117-CCD7-4C9D-B68C-43EBF5CCE82E}" dt="2021-03-01T14:29:50.967" v="5195" actId="1037"/>
          <ac:spMkLst>
            <pc:docMk/>
            <pc:sldMk cId="483044343" sldId="279"/>
            <ac:spMk id="30" creationId="{06EF69F6-1D58-4761-980A-CF974C75117B}"/>
          </ac:spMkLst>
        </pc:spChg>
        <pc:spChg chg="del">
          <ac:chgData name="Daniel Maldonado" userId="a1967e64-91e3-47aa-8b51-90816ac9aac3" providerId="ADAL" clId="{F0CDF117-CCD7-4C9D-B68C-43EBF5CCE82E}" dt="2021-02-25T23:07:16.922" v="2889" actId="478"/>
          <ac:spMkLst>
            <pc:docMk/>
            <pc:sldMk cId="483044343" sldId="279"/>
            <ac:spMk id="30" creationId="{24E8C652-496E-43A5-BB02-BA4F8F479910}"/>
          </ac:spMkLst>
        </pc:spChg>
        <pc:spChg chg="add del mod">
          <ac:chgData name="Daniel Maldonado" userId="a1967e64-91e3-47aa-8b51-90816ac9aac3" providerId="ADAL" clId="{F0CDF117-CCD7-4C9D-B68C-43EBF5CCE82E}" dt="2021-03-01T13:49:34.006" v="4590" actId="478"/>
          <ac:spMkLst>
            <pc:docMk/>
            <pc:sldMk cId="483044343" sldId="279"/>
            <ac:spMk id="31" creationId="{51FDAF88-CF5F-4BFA-84DD-0B3A853B3298}"/>
          </ac:spMkLst>
        </pc:spChg>
        <pc:spChg chg="del">
          <ac:chgData name="Daniel Maldonado" userId="a1967e64-91e3-47aa-8b51-90816ac9aac3" providerId="ADAL" clId="{F0CDF117-CCD7-4C9D-B68C-43EBF5CCE82E}" dt="2021-02-25T23:07:22.044" v="2890" actId="478"/>
          <ac:spMkLst>
            <pc:docMk/>
            <pc:sldMk cId="483044343" sldId="279"/>
            <ac:spMk id="32" creationId="{C3456DA5-3C39-401C-A6D0-8B85CB770ED9}"/>
          </ac:spMkLst>
        </pc:spChg>
        <pc:spChg chg="del">
          <ac:chgData name="Daniel Maldonado" userId="a1967e64-91e3-47aa-8b51-90816ac9aac3" providerId="ADAL" clId="{F0CDF117-CCD7-4C9D-B68C-43EBF5CCE82E}" dt="2021-02-25T23:07:16.922" v="2889" actId="478"/>
          <ac:spMkLst>
            <pc:docMk/>
            <pc:sldMk cId="483044343" sldId="279"/>
            <ac:spMk id="33" creationId="{0BEE05D5-715B-46E0-94E9-16CADF604923}"/>
          </ac:spMkLst>
        </pc:spChg>
        <pc:spChg chg="add mod">
          <ac:chgData name="Daniel Maldonado" userId="a1967e64-91e3-47aa-8b51-90816ac9aac3" providerId="ADAL" clId="{F0CDF117-CCD7-4C9D-B68C-43EBF5CCE82E}" dt="2021-03-01T14:29:50.967" v="5195" actId="1037"/>
          <ac:spMkLst>
            <pc:docMk/>
            <pc:sldMk cId="483044343" sldId="279"/>
            <ac:spMk id="33" creationId="{9997A903-16DC-42B8-8485-E3BE95170287}"/>
          </ac:spMkLst>
        </pc:spChg>
        <pc:spChg chg="del">
          <ac:chgData name="Daniel Maldonado" userId="a1967e64-91e3-47aa-8b51-90816ac9aac3" providerId="ADAL" clId="{F0CDF117-CCD7-4C9D-B68C-43EBF5CCE82E}" dt="2021-02-25T23:07:16.922" v="2889" actId="478"/>
          <ac:spMkLst>
            <pc:docMk/>
            <pc:sldMk cId="483044343" sldId="279"/>
            <ac:spMk id="34" creationId="{53F840E3-1BE1-4231-A34D-8F13AEE9C52E}"/>
          </ac:spMkLst>
        </pc:spChg>
        <pc:spChg chg="add mod">
          <ac:chgData name="Daniel Maldonado" userId="a1967e64-91e3-47aa-8b51-90816ac9aac3" providerId="ADAL" clId="{F0CDF117-CCD7-4C9D-B68C-43EBF5CCE82E}" dt="2021-03-01T14:29:50.967" v="5195" actId="1037"/>
          <ac:spMkLst>
            <pc:docMk/>
            <pc:sldMk cId="483044343" sldId="279"/>
            <ac:spMk id="34" creationId="{6A81950B-F0A5-4A8F-A412-B502C016ED24}"/>
          </ac:spMkLst>
        </pc:spChg>
        <pc:spChg chg="add mod">
          <ac:chgData name="Daniel Maldonado" userId="a1967e64-91e3-47aa-8b51-90816ac9aac3" providerId="ADAL" clId="{F0CDF117-CCD7-4C9D-B68C-43EBF5CCE82E}" dt="2021-03-01T14:29:50.967" v="5195" actId="1037"/>
          <ac:spMkLst>
            <pc:docMk/>
            <pc:sldMk cId="483044343" sldId="279"/>
            <ac:spMk id="35" creationId="{556E68AB-5F88-47AF-86C7-F76064E53265}"/>
          </ac:spMkLst>
        </pc:spChg>
        <pc:spChg chg="add mod">
          <ac:chgData name="Daniel Maldonado" userId="a1967e64-91e3-47aa-8b51-90816ac9aac3" providerId="ADAL" clId="{F0CDF117-CCD7-4C9D-B68C-43EBF5CCE82E}" dt="2021-03-01T14:29:50.967" v="5195" actId="1037"/>
          <ac:spMkLst>
            <pc:docMk/>
            <pc:sldMk cId="483044343" sldId="279"/>
            <ac:spMk id="36" creationId="{3BF42FF2-4ADF-4C59-A6A0-C8C9A5376E4C}"/>
          </ac:spMkLst>
        </pc:spChg>
        <pc:spChg chg="add mod">
          <ac:chgData name="Daniel Maldonado" userId="a1967e64-91e3-47aa-8b51-90816ac9aac3" providerId="ADAL" clId="{F0CDF117-CCD7-4C9D-B68C-43EBF5CCE82E}" dt="2021-03-01T14:29:50.967" v="5195" actId="1037"/>
          <ac:spMkLst>
            <pc:docMk/>
            <pc:sldMk cId="483044343" sldId="279"/>
            <ac:spMk id="38" creationId="{B3334228-FDDB-4C5E-B581-8B610D2D9C21}"/>
          </ac:spMkLst>
        </pc:spChg>
        <pc:spChg chg="add del mod">
          <ac:chgData name="Daniel Maldonado" userId="a1967e64-91e3-47aa-8b51-90816ac9aac3" providerId="ADAL" clId="{F0CDF117-CCD7-4C9D-B68C-43EBF5CCE82E}" dt="2021-03-01T13:59:34.769" v="4866" actId="478"/>
          <ac:spMkLst>
            <pc:docMk/>
            <pc:sldMk cId="483044343" sldId="279"/>
            <ac:spMk id="40" creationId="{F5F3D777-5EF4-43D1-BD8F-E048642A8AE1}"/>
          </ac:spMkLst>
        </pc:spChg>
        <pc:spChg chg="add mod">
          <ac:chgData name="Daniel Maldonado" userId="a1967e64-91e3-47aa-8b51-90816ac9aac3" providerId="ADAL" clId="{F0CDF117-CCD7-4C9D-B68C-43EBF5CCE82E}" dt="2021-03-01T14:29:50.967" v="5195" actId="1037"/>
          <ac:spMkLst>
            <pc:docMk/>
            <pc:sldMk cId="483044343" sldId="279"/>
            <ac:spMk id="41" creationId="{97E0011A-C52E-42E4-A737-BAC92BA23C7B}"/>
          </ac:spMkLst>
        </pc:spChg>
        <pc:spChg chg="del">
          <ac:chgData name="Daniel Maldonado" userId="a1967e64-91e3-47aa-8b51-90816ac9aac3" providerId="ADAL" clId="{F0CDF117-CCD7-4C9D-B68C-43EBF5CCE82E}" dt="2021-02-25T23:07:23.546" v="2891" actId="478"/>
          <ac:spMkLst>
            <pc:docMk/>
            <pc:sldMk cId="483044343" sldId="279"/>
            <ac:spMk id="42" creationId="{6CE63A7E-666A-4A03-9526-F17A8DA76F5A}"/>
          </ac:spMkLst>
        </pc:spChg>
        <pc:spChg chg="add mod">
          <ac:chgData name="Daniel Maldonado" userId="a1967e64-91e3-47aa-8b51-90816ac9aac3" providerId="ADAL" clId="{F0CDF117-CCD7-4C9D-B68C-43EBF5CCE82E}" dt="2021-03-01T14:29:50.967" v="5195" actId="1037"/>
          <ac:spMkLst>
            <pc:docMk/>
            <pc:sldMk cId="483044343" sldId="279"/>
            <ac:spMk id="42" creationId="{EF69E728-9EB9-41A5-B9D4-7ECED9708458}"/>
          </ac:spMkLst>
        </pc:spChg>
        <pc:spChg chg="add mod">
          <ac:chgData name="Daniel Maldonado" userId="a1967e64-91e3-47aa-8b51-90816ac9aac3" providerId="ADAL" clId="{F0CDF117-CCD7-4C9D-B68C-43EBF5CCE82E}" dt="2021-03-01T14:29:50.967" v="5195" actId="1037"/>
          <ac:spMkLst>
            <pc:docMk/>
            <pc:sldMk cId="483044343" sldId="279"/>
            <ac:spMk id="43" creationId="{5792EE16-4B70-43BD-87D4-EEAC09F7F51D}"/>
          </ac:spMkLst>
        </pc:spChg>
        <pc:spChg chg="add mod">
          <ac:chgData name="Daniel Maldonado" userId="a1967e64-91e3-47aa-8b51-90816ac9aac3" providerId="ADAL" clId="{F0CDF117-CCD7-4C9D-B68C-43EBF5CCE82E}" dt="2021-03-01T14:29:50.967" v="5195" actId="1037"/>
          <ac:spMkLst>
            <pc:docMk/>
            <pc:sldMk cId="483044343" sldId="279"/>
            <ac:spMk id="44" creationId="{5135D9A2-8C9D-4885-B624-773852E362CD}"/>
          </ac:spMkLst>
        </pc:spChg>
        <pc:spChg chg="add mod">
          <ac:chgData name="Daniel Maldonado" userId="a1967e64-91e3-47aa-8b51-90816ac9aac3" providerId="ADAL" clId="{F0CDF117-CCD7-4C9D-B68C-43EBF5CCE82E}" dt="2021-03-01T14:29:50.967" v="5195" actId="1037"/>
          <ac:spMkLst>
            <pc:docMk/>
            <pc:sldMk cId="483044343" sldId="279"/>
            <ac:spMk id="45" creationId="{3366E879-579B-44E3-B5FA-332D0081F52C}"/>
          </ac:spMkLst>
        </pc:spChg>
        <pc:spChg chg="add mod">
          <ac:chgData name="Daniel Maldonado" userId="a1967e64-91e3-47aa-8b51-90816ac9aac3" providerId="ADAL" clId="{F0CDF117-CCD7-4C9D-B68C-43EBF5CCE82E}" dt="2021-03-01T14:29:50.967" v="5195" actId="1037"/>
          <ac:spMkLst>
            <pc:docMk/>
            <pc:sldMk cId="483044343" sldId="279"/>
            <ac:spMk id="47" creationId="{4A5F3824-16FF-41D9-ABB8-AF01EFC39088}"/>
          </ac:spMkLst>
        </pc:spChg>
        <pc:spChg chg="add mod">
          <ac:chgData name="Daniel Maldonado" userId="a1967e64-91e3-47aa-8b51-90816ac9aac3" providerId="ADAL" clId="{F0CDF117-CCD7-4C9D-B68C-43EBF5CCE82E}" dt="2021-03-01T14:29:50.967" v="5195" actId="1037"/>
          <ac:spMkLst>
            <pc:docMk/>
            <pc:sldMk cId="483044343" sldId="279"/>
            <ac:spMk id="48" creationId="{1644162D-C3CE-4272-8438-9938F3107224}"/>
          </ac:spMkLst>
        </pc:spChg>
        <pc:spChg chg="add mod">
          <ac:chgData name="Daniel Maldonado" userId="a1967e64-91e3-47aa-8b51-90816ac9aac3" providerId="ADAL" clId="{F0CDF117-CCD7-4C9D-B68C-43EBF5CCE82E}" dt="2021-03-01T14:29:50.967" v="5195" actId="1037"/>
          <ac:spMkLst>
            <pc:docMk/>
            <pc:sldMk cId="483044343" sldId="279"/>
            <ac:spMk id="49" creationId="{AE87F897-A2AC-4681-B375-075720DAD503}"/>
          </ac:spMkLst>
        </pc:spChg>
        <pc:spChg chg="add mod">
          <ac:chgData name="Daniel Maldonado" userId="a1967e64-91e3-47aa-8b51-90816ac9aac3" providerId="ADAL" clId="{F0CDF117-CCD7-4C9D-B68C-43EBF5CCE82E}" dt="2021-03-01T14:29:50.967" v="5195" actId="1037"/>
          <ac:spMkLst>
            <pc:docMk/>
            <pc:sldMk cId="483044343" sldId="279"/>
            <ac:spMk id="50" creationId="{916B1DEF-E7DB-4800-8B4D-AE4B37D861CD}"/>
          </ac:spMkLst>
        </pc:spChg>
        <pc:spChg chg="add mod">
          <ac:chgData name="Daniel Maldonado" userId="a1967e64-91e3-47aa-8b51-90816ac9aac3" providerId="ADAL" clId="{F0CDF117-CCD7-4C9D-B68C-43EBF5CCE82E}" dt="2021-03-01T14:29:50.967" v="5195" actId="1037"/>
          <ac:spMkLst>
            <pc:docMk/>
            <pc:sldMk cId="483044343" sldId="279"/>
            <ac:spMk id="52" creationId="{41838CBB-5B12-4FA1-92AF-9E24BC34B2B3}"/>
          </ac:spMkLst>
        </pc:spChg>
        <pc:spChg chg="add mod">
          <ac:chgData name="Daniel Maldonado" userId="a1967e64-91e3-47aa-8b51-90816ac9aac3" providerId="ADAL" clId="{F0CDF117-CCD7-4C9D-B68C-43EBF5CCE82E}" dt="2021-03-01T14:29:50.967" v="5195" actId="1037"/>
          <ac:spMkLst>
            <pc:docMk/>
            <pc:sldMk cId="483044343" sldId="279"/>
            <ac:spMk id="53" creationId="{9EBE1265-8086-479D-B85A-6F442E746AEB}"/>
          </ac:spMkLst>
        </pc:spChg>
        <pc:spChg chg="add del mod">
          <ac:chgData name="Daniel Maldonado" userId="a1967e64-91e3-47aa-8b51-90816ac9aac3" providerId="ADAL" clId="{F0CDF117-CCD7-4C9D-B68C-43EBF5CCE82E}" dt="2021-03-01T14:30:16.316" v="5221" actId="478"/>
          <ac:spMkLst>
            <pc:docMk/>
            <pc:sldMk cId="483044343" sldId="279"/>
            <ac:spMk id="55" creationId="{BBF929D9-8030-42F6-913E-836188D02399}"/>
          </ac:spMkLst>
        </pc:spChg>
        <pc:spChg chg="add mod">
          <ac:chgData name="Daniel Maldonado" userId="a1967e64-91e3-47aa-8b51-90816ac9aac3" providerId="ADAL" clId="{F0CDF117-CCD7-4C9D-B68C-43EBF5CCE82E}" dt="2021-03-01T14:31:16.051" v="5319" actId="1036"/>
          <ac:spMkLst>
            <pc:docMk/>
            <pc:sldMk cId="483044343" sldId="279"/>
            <ac:spMk id="56" creationId="{B2394E9A-1D49-4FA5-92EB-E46739BFF8D2}"/>
          </ac:spMkLst>
        </pc:spChg>
        <pc:spChg chg="add mod">
          <ac:chgData name="Daniel Maldonado" userId="a1967e64-91e3-47aa-8b51-90816ac9aac3" providerId="ADAL" clId="{F0CDF117-CCD7-4C9D-B68C-43EBF5CCE82E}" dt="2021-03-01T14:33:43.298" v="5380" actId="20577"/>
          <ac:spMkLst>
            <pc:docMk/>
            <pc:sldMk cId="483044343" sldId="279"/>
            <ac:spMk id="57" creationId="{A5967914-2AAB-409C-AB04-034CADA3BCA2}"/>
          </ac:spMkLst>
        </pc:spChg>
        <pc:spChg chg="add mod">
          <ac:chgData name="Daniel Maldonado" userId="a1967e64-91e3-47aa-8b51-90816ac9aac3" providerId="ADAL" clId="{F0CDF117-CCD7-4C9D-B68C-43EBF5CCE82E}" dt="2021-03-01T14:37:09.359" v="5546"/>
          <ac:spMkLst>
            <pc:docMk/>
            <pc:sldMk cId="483044343" sldId="279"/>
            <ac:spMk id="60" creationId="{70784077-0175-4BE8-A578-79C42A9557D7}"/>
          </ac:spMkLst>
        </pc:spChg>
        <pc:grpChg chg="del">
          <ac:chgData name="Daniel Maldonado" userId="a1967e64-91e3-47aa-8b51-90816ac9aac3" providerId="ADAL" clId="{F0CDF117-CCD7-4C9D-B68C-43EBF5CCE82E}" dt="2021-02-25T23:07:16.922" v="2889" actId="478"/>
          <ac:grpSpMkLst>
            <pc:docMk/>
            <pc:sldMk cId="483044343" sldId="279"/>
            <ac:grpSpMk id="17" creationId="{00000000-0008-0000-0B00-000004000000}"/>
          </ac:grpSpMkLst>
        </pc:grpChg>
        <pc:graphicFrameChg chg="del">
          <ac:chgData name="Daniel Maldonado" userId="a1967e64-91e3-47aa-8b51-90816ac9aac3" providerId="ADAL" clId="{F0CDF117-CCD7-4C9D-B68C-43EBF5CCE82E}" dt="2021-02-25T23:07:16.922" v="2889" actId="478"/>
          <ac:graphicFrameMkLst>
            <pc:docMk/>
            <pc:sldMk cId="483044343" sldId="279"/>
            <ac:graphicFrameMk id="2" creationId="{E621243C-914F-46D3-87C3-5417059DB9B7}"/>
          </ac:graphicFrameMkLst>
        </pc:graphicFrameChg>
        <pc:graphicFrameChg chg="del">
          <ac:chgData name="Daniel Maldonado" userId="a1967e64-91e3-47aa-8b51-90816ac9aac3" providerId="ADAL" clId="{F0CDF117-CCD7-4C9D-B68C-43EBF5CCE82E}" dt="2021-02-25T23:07:16.922" v="2889" actId="478"/>
          <ac:graphicFrameMkLst>
            <pc:docMk/>
            <pc:sldMk cId="483044343" sldId="279"/>
            <ac:graphicFrameMk id="3" creationId="{1BB17FD0-5F15-4106-8D89-01B908ADB6C3}"/>
          </ac:graphicFrameMkLst>
        </pc:graphicFrameChg>
        <pc:graphicFrameChg chg="add del mod">
          <ac:chgData name="Daniel Maldonado" userId="a1967e64-91e3-47aa-8b51-90816ac9aac3" providerId="ADAL" clId="{F0CDF117-CCD7-4C9D-B68C-43EBF5CCE82E}" dt="2021-03-01T13:36:36.620" v="4312" actId="478"/>
          <ac:graphicFrameMkLst>
            <pc:docMk/>
            <pc:sldMk cId="483044343" sldId="279"/>
            <ac:graphicFrameMk id="7" creationId="{91D254FD-41D0-4E09-90FA-07D72EDB01D3}"/>
          </ac:graphicFrameMkLst>
        </pc:graphicFrameChg>
        <pc:graphicFrameChg chg="del">
          <ac:chgData name="Daniel Maldonado" userId="a1967e64-91e3-47aa-8b51-90816ac9aac3" providerId="ADAL" clId="{F0CDF117-CCD7-4C9D-B68C-43EBF5CCE82E}" dt="2021-02-25T23:07:16.922" v="2889" actId="478"/>
          <ac:graphicFrameMkLst>
            <pc:docMk/>
            <pc:sldMk cId="483044343" sldId="279"/>
            <ac:graphicFrameMk id="22" creationId="{DC86AA83-8BBE-44C4-9225-ED94F7E92A16}"/>
          </ac:graphicFrameMkLst>
        </pc:graphicFrameChg>
        <pc:graphicFrameChg chg="del">
          <ac:chgData name="Daniel Maldonado" userId="a1967e64-91e3-47aa-8b51-90816ac9aac3" providerId="ADAL" clId="{F0CDF117-CCD7-4C9D-B68C-43EBF5CCE82E}" dt="2021-02-25T23:07:16.922" v="2889" actId="478"/>
          <ac:graphicFrameMkLst>
            <pc:docMk/>
            <pc:sldMk cId="483044343" sldId="279"/>
            <ac:graphicFrameMk id="28" creationId="{43381268-5CC4-4D2C-BEEE-85D674C27D02}"/>
          </ac:graphicFrameMkLst>
        </pc:graphicFrameChg>
        <pc:graphicFrameChg chg="del">
          <ac:chgData name="Daniel Maldonado" userId="a1967e64-91e3-47aa-8b51-90816ac9aac3" providerId="ADAL" clId="{F0CDF117-CCD7-4C9D-B68C-43EBF5CCE82E}" dt="2021-02-25T23:07:16.922" v="2889" actId="478"/>
          <ac:graphicFrameMkLst>
            <pc:docMk/>
            <pc:sldMk cId="483044343" sldId="279"/>
            <ac:graphicFrameMk id="48" creationId="{75055B98-F1EB-431E-BB1B-CF22C9A23369}"/>
          </ac:graphicFrameMkLst>
        </pc:graphicFrameChg>
        <pc:picChg chg="add mod">
          <ac:chgData name="Daniel Maldonado" userId="a1967e64-91e3-47aa-8b51-90816ac9aac3" providerId="ADAL" clId="{F0CDF117-CCD7-4C9D-B68C-43EBF5CCE82E}" dt="2021-03-01T14:31:16.051" v="5319" actId="1036"/>
          <ac:picMkLst>
            <pc:docMk/>
            <pc:sldMk cId="483044343" sldId="279"/>
            <ac:picMk id="4" creationId="{D64A4D9A-38E8-4606-A8C9-5D2B9107E297}"/>
          </ac:picMkLst>
        </pc:picChg>
        <pc:picChg chg="add mod">
          <ac:chgData name="Daniel Maldonado" userId="a1967e64-91e3-47aa-8b51-90816ac9aac3" providerId="ADAL" clId="{F0CDF117-CCD7-4C9D-B68C-43EBF5CCE82E}" dt="2021-03-01T14:32:56.997" v="5356" actId="14100"/>
          <ac:picMkLst>
            <pc:docMk/>
            <pc:sldMk cId="483044343" sldId="279"/>
            <ac:picMk id="58" creationId="{41271406-C0B2-4274-A208-3B70BE4F1819}"/>
          </ac:picMkLst>
        </pc:picChg>
        <pc:picChg chg="add mod">
          <ac:chgData name="Daniel Maldonado" userId="a1967e64-91e3-47aa-8b51-90816ac9aac3" providerId="ADAL" clId="{F0CDF117-CCD7-4C9D-B68C-43EBF5CCE82E}" dt="2021-03-01T14:33:17.920" v="5364" actId="1035"/>
          <ac:picMkLst>
            <pc:docMk/>
            <pc:sldMk cId="483044343" sldId="279"/>
            <ac:picMk id="59" creationId="{B032C630-26FF-4F0C-AF0B-C95F7A537C9D}"/>
          </ac:picMkLst>
        </pc:picChg>
        <pc:cxnChg chg="add del mod">
          <ac:chgData name="Daniel Maldonado" userId="a1967e64-91e3-47aa-8b51-90816ac9aac3" providerId="ADAL" clId="{F0CDF117-CCD7-4C9D-B68C-43EBF5CCE82E}" dt="2021-03-01T13:42:00.168" v="4432" actId="478"/>
          <ac:cxnSpMkLst>
            <pc:docMk/>
            <pc:sldMk cId="483044343" sldId="279"/>
            <ac:cxnSpMk id="3" creationId="{2F763B73-F011-4F56-A0EA-A6936AC8237E}"/>
          </ac:cxnSpMkLst>
        </pc:cxnChg>
        <pc:cxnChg chg="add mod">
          <ac:chgData name="Daniel Maldonado" userId="a1967e64-91e3-47aa-8b51-90816ac9aac3" providerId="ADAL" clId="{F0CDF117-CCD7-4C9D-B68C-43EBF5CCE82E}" dt="2021-03-01T14:29:50.967" v="5195" actId="1037"/>
          <ac:cxnSpMkLst>
            <pc:docMk/>
            <pc:sldMk cId="483044343" sldId="279"/>
            <ac:cxnSpMk id="20" creationId="{AEA4EDE3-9F67-4796-A8A2-6C4C0547B4C8}"/>
          </ac:cxnSpMkLst>
        </pc:cxnChg>
        <pc:cxnChg chg="add mod">
          <ac:chgData name="Daniel Maldonado" userId="a1967e64-91e3-47aa-8b51-90816ac9aac3" providerId="ADAL" clId="{F0CDF117-CCD7-4C9D-B68C-43EBF5CCE82E}" dt="2021-03-01T14:29:50.967" v="5195" actId="1037"/>
          <ac:cxnSpMkLst>
            <pc:docMk/>
            <pc:sldMk cId="483044343" sldId="279"/>
            <ac:cxnSpMk id="23" creationId="{FDACF124-9E8E-4587-AE54-0CFDD23B0343}"/>
          </ac:cxnSpMkLst>
        </pc:cxnChg>
        <pc:cxnChg chg="add del mod">
          <ac:chgData name="Daniel Maldonado" userId="a1967e64-91e3-47aa-8b51-90816ac9aac3" providerId="ADAL" clId="{F0CDF117-CCD7-4C9D-B68C-43EBF5CCE82E}" dt="2021-03-01T13:49:35.240" v="4591" actId="478"/>
          <ac:cxnSpMkLst>
            <pc:docMk/>
            <pc:sldMk cId="483044343" sldId="279"/>
            <ac:cxnSpMk id="32" creationId="{ED939454-A1A3-4E3E-811F-974065E2867B}"/>
          </ac:cxnSpMkLst>
        </pc:cxnChg>
        <pc:cxnChg chg="add del mod">
          <ac:chgData name="Daniel Maldonado" userId="a1967e64-91e3-47aa-8b51-90816ac9aac3" providerId="ADAL" clId="{F0CDF117-CCD7-4C9D-B68C-43EBF5CCE82E}" dt="2021-03-01T13:59:36.091" v="4867" actId="478"/>
          <ac:cxnSpMkLst>
            <pc:docMk/>
            <pc:sldMk cId="483044343" sldId="279"/>
            <ac:cxnSpMk id="37" creationId="{99C142B8-82E7-429E-89EE-12E891585055}"/>
          </ac:cxnSpMkLst>
        </pc:cxnChg>
        <pc:cxnChg chg="add mod">
          <ac:chgData name="Daniel Maldonado" userId="a1967e64-91e3-47aa-8b51-90816ac9aac3" providerId="ADAL" clId="{F0CDF117-CCD7-4C9D-B68C-43EBF5CCE82E}" dt="2021-03-01T14:29:50.967" v="5195" actId="1037"/>
          <ac:cxnSpMkLst>
            <pc:docMk/>
            <pc:sldMk cId="483044343" sldId="279"/>
            <ac:cxnSpMk id="39" creationId="{A60D62FC-360F-499E-98FE-BC935BCAB9BE}"/>
          </ac:cxnSpMkLst>
        </pc:cxnChg>
        <pc:cxnChg chg="add del mod">
          <ac:chgData name="Daniel Maldonado" userId="a1967e64-91e3-47aa-8b51-90816ac9aac3" providerId="ADAL" clId="{F0CDF117-CCD7-4C9D-B68C-43EBF5CCE82E}" dt="2021-03-01T13:58:11.214" v="4842" actId="478"/>
          <ac:cxnSpMkLst>
            <pc:docMk/>
            <pc:sldMk cId="483044343" sldId="279"/>
            <ac:cxnSpMk id="46" creationId="{0BA610A6-EC29-44AB-9FF1-7035DD2BE306}"/>
          </ac:cxnSpMkLst>
        </pc:cxnChg>
        <pc:cxnChg chg="add mod">
          <ac:chgData name="Daniel Maldonado" userId="a1967e64-91e3-47aa-8b51-90816ac9aac3" providerId="ADAL" clId="{F0CDF117-CCD7-4C9D-B68C-43EBF5CCE82E}" dt="2021-03-01T14:29:50.967" v="5195" actId="1037"/>
          <ac:cxnSpMkLst>
            <pc:docMk/>
            <pc:sldMk cId="483044343" sldId="279"/>
            <ac:cxnSpMk id="51" creationId="{C8D3E79F-80EA-49C8-9594-FC2728193136}"/>
          </ac:cxnSpMkLst>
        </pc:cxnChg>
        <pc:cxnChg chg="add mod">
          <ac:chgData name="Daniel Maldonado" userId="a1967e64-91e3-47aa-8b51-90816ac9aac3" providerId="ADAL" clId="{F0CDF117-CCD7-4C9D-B68C-43EBF5CCE82E}" dt="2021-03-01T14:29:50.967" v="5195" actId="1037"/>
          <ac:cxnSpMkLst>
            <pc:docMk/>
            <pc:sldMk cId="483044343" sldId="279"/>
            <ac:cxnSpMk id="54" creationId="{212F8FC6-5915-4DDD-A4A2-32A7B49E048D}"/>
          </ac:cxnSpMkLst>
        </pc:cxnChg>
      </pc:sldChg>
      <pc:sldChg chg="del">
        <pc:chgData name="Daniel Maldonado" userId="a1967e64-91e3-47aa-8b51-90816ac9aac3" providerId="ADAL" clId="{F0CDF117-CCD7-4C9D-B68C-43EBF5CCE82E}" dt="2021-03-01T14:35:01.764" v="5390" actId="47"/>
        <pc:sldMkLst>
          <pc:docMk/>
          <pc:sldMk cId="2839610255" sldId="280"/>
        </pc:sldMkLst>
      </pc:sldChg>
      <pc:sldChg chg="del">
        <pc:chgData name="Daniel Maldonado" userId="a1967e64-91e3-47aa-8b51-90816ac9aac3" providerId="ADAL" clId="{F0CDF117-CCD7-4C9D-B68C-43EBF5CCE82E}" dt="2021-03-01T14:35:03.390" v="5391" actId="47"/>
        <pc:sldMkLst>
          <pc:docMk/>
          <pc:sldMk cId="308941037" sldId="281"/>
        </pc:sldMkLst>
      </pc:sldChg>
      <pc:sldChg chg="addSp delSp modSp mod delAnim modAnim">
        <pc:chgData name="Daniel Maldonado" userId="a1967e64-91e3-47aa-8b51-90816ac9aac3" providerId="ADAL" clId="{F0CDF117-CCD7-4C9D-B68C-43EBF5CCE82E}" dt="2021-02-26T13:10:36.206" v="3211" actId="1035"/>
        <pc:sldMkLst>
          <pc:docMk/>
          <pc:sldMk cId="3044589573" sldId="282"/>
        </pc:sldMkLst>
        <pc:spChg chg="add del mod ord">
          <ac:chgData name="Daniel Maldonado" userId="a1967e64-91e3-47aa-8b51-90816ac9aac3" providerId="ADAL" clId="{F0CDF117-CCD7-4C9D-B68C-43EBF5CCE82E}" dt="2021-02-25T23:36:40.094" v="2980" actId="1076"/>
          <ac:spMkLst>
            <pc:docMk/>
            <pc:sldMk cId="3044589573" sldId="282"/>
            <ac:spMk id="2" creationId="{F81AB1A6-78FE-49A9-A533-4E71E93CCB03}"/>
          </ac:spMkLst>
        </pc:spChg>
        <pc:spChg chg="add mod">
          <ac:chgData name="Daniel Maldonado" userId="a1967e64-91e3-47aa-8b51-90816ac9aac3" providerId="ADAL" clId="{F0CDF117-CCD7-4C9D-B68C-43EBF5CCE82E}" dt="2021-02-26T13:10:36.206" v="3211" actId="1035"/>
          <ac:spMkLst>
            <pc:docMk/>
            <pc:sldMk cId="3044589573" sldId="282"/>
            <ac:spMk id="6" creationId="{349BB818-52A3-4859-8FF0-4FEE998B5983}"/>
          </ac:spMkLst>
        </pc:spChg>
        <pc:spChg chg="del mod">
          <ac:chgData name="Daniel Maldonado" userId="a1967e64-91e3-47aa-8b51-90816ac9aac3" providerId="ADAL" clId="{F0CDF117-CCD7-4C9D-B68C-43EBF5CCE82E}" dt="2021-02-25T23:36:08.785" v="2970" actId="21"/>
          <ac:spMkLst>
            <pc:docMk/>
            <pc:sldMk cId="3044589573" sldId="282"/>
            <ac:spMk id="32" creationId="{C3456DA5-3C39-401C-A6D0-8B85CB770ED9}"/>
          </ac:spMkLst>
        </pc:spChg>
        <pc:spChg chg="mod">
          <ac:chgData name="Daniel Maldonado" userId="a1967e64-91e3-47aa-8b51-90816ac9aac3" providerId="ADAL" clId="{F0CDF117-CCD7-4C9D-B68C-43EBF5CCE82E}" dt="2021-02-25T14:05:41.991" v="26"/>
          <ac:spMkLst>
            <pc:docMk/>
            <pc:sldMk cId="3044589573" sldId="282"/>
            <ac:spMk id="42" creationId="{6CE63A7E-666A-4A03-9526-F17A8DA76F5A}"/>
          </ac:spMkLst>
        </pc:spChg>
        <pc:spChg chg="add del mod">
          <ac:chgData name="Daniel Maldonado" userId="a1967e64-91e3-47aa-8b51-90816ac9aac3" providerId="ADAL" clId="{F0CDF117-CCD7-4C9D-B68C-43EBF5CCE82E}" dt="2021-02-25T20:25:21.553" v="969" actId="478"/>
          <ac:spMkLst>
            <pc:docMk/>
            <pc:sldMk cId="3044589573" sldId="282"/>
            <ac:spMk id="101" creationId="{8C663F9F-591C-4756-A7B8-64D71C0B96D1}"/>
          </ac:spMkLst>
        </pc:spChg>
        <pc:spChg chg="add mod">
          <ac:chgData name="Daniel Maldonado" userId="a1967e64-91e3-47aa-8b51-90816ac9aac3" providerId="ADAL" clId="{F0CDF117-CCD7-4C9D-B68C-43EBF5CCE82E}" dt="2021-02-25T20:51:57.178" v="1314" actId="1076"/>
          <ac:spMkLst>
            <pc:docMk/>
            <pc:sldMk cId="3044589573" sldId="282"/>
            <ac:spMk id="102" creationId="{6C15BA72-DE65-4B28-8ECD-9D1ECE437F61}"/>
          </ac:spMkLst>
        </pc:spChg>
        <pc:spChg chg="add mod">
          <ac:chgData name="Daniel Maldonado" userId="a1967e64-91e3-47aa-8b51-90816ac9aac3" providerId="ADAL" clId="{F0CDF117-CCD7-4C9D-B68C-43EBF5CCE82E}" dt="2021-02-25T20:51:57.178" v="1314" actId="1076"/>
          <ac:spMkLst>
            <pc:docMk/>
            <pc:sldMk cId="3044589573" sldId="282"/>
            <ac:spMk id="103" creationId="{9BF637D3-C409-43AC-9BA1-9FC8C1B143CB}"/>
          </ac:spMkLst>
        </pc:spChg>
        <pc:spChg chg="add mod ord">
          <ac:chgData name="Daniel Maldonado" userId="a1967e64-91e3-47aa-8b51-90816ac9aac3" providerId="ADAL" clId="{F0CDF117-CCD7-4C9D-B68C-43EBF5CCE82E}" dt="2021-02-26T13:10:36.206" v="3211" actId="1035"/>
          <ac:spMkLst>
            <pc:docMk/>
            <pc:sldMk cId="3044589573" sldId="282"/>
            <ac:spMk id="104" creationId="{E1DC3B7A-A9CF-417F-8FFE-1D73A2CC9D2F}"/>
          </ac:spMkLst>
        </pc:spChg>
        <pc:spChg chg="add mod">
          <ac:chgData name="Daniel Maldonado" userId="a1967e64-91e3-47aa-8b51-90816ac9aac3" providerId="ADAL" clId="{F0CDF117-CCD7-4C9D-B68C-43EBF5CCE82E}" dt="2021-02-25T20:51:57.178" v="1314" actId="1076"/>
          <ac:spMkLst>
            <pc:docMk/>
            <pc:sldMk cId="3044589573" sldId="282"/>
            <ac:spMk id="106" creationId="{BF7B8E36-CBB0-4FCA-B964-ECEEA6F8F679}"/>
          </ac:spMkLst>
        </pc:spChg>
        <pc:spChg chg="add mod">
          <ac:chgData name="Daniel Maldonado" userId="a1967e64-91e3-47aa-8b51-90816ac9aac3" providerId="ADAL" clId="{F0CDF117-CCD7-4C9D-B68C-43EBF5CCE82E}" dt="2021-02-25T20:51:57.178" v="1314" actId="1076"/>
          <ac:spMkLst>
            <pc:docMk/>
            <pc:sldMk cId="3044589573" sldId="282"/>
            <ac:spMk id="107" creationId="{22E21D12-29B5-4633-B385-AD0019937CC6}"/>
          </ac:spMkLst>
        </pc:spChg>
        <pc:spChg chg="add mod">
          <ac:chgData name="Daniel Maldonado" userId="a1967e64-91e3-47aa-8b51-90816ac9aac3" providerId="ADAL" clId="{F0CDF117-CCD7-4C9D-B68C-43EBF5CCE82E}" dt="2021-02-25T20:51:57.178" v="1314" actId="1076"/>
          <ac:spMkLst>
            <pc:docMk/>
            <pc:sldMk cId="3044589573" sldId="282"/>
            <ac:spMk id="109" creationId="{2D9153AA-7296-43E8-8C62-01193C9EBA45}"/>
          </ac:spMkLst>
        </pc:spChg>
        <pc:spChg chg="add mod">
          <ac:chgData name="Daniel Maldonado" userId="a1967e64-91e3-47aa-8b51-90816ac9aac3" providerId="ADAL" clId="{F0CDF117-CCD7-4C9D-B68C-43EBF5CCE82E}" dt="2021-02-25T20:51:57.178" v="1314" actId="1076"/>
          <ac:spMkLst>
            <pc:docMk/>
            <pc:sldMk cId="3044589573" sldId="282"/>
            <ac:spMk id="110" creationId="{B9BC5A50-C329-4949-A1D6-9A087E5BF203}"/>
          </ac:spMkLst>
        </pc:spChg>
        <pc:spChg chg="add mod">
          <ac:chgData name="Daniel Maldonado" userId="a1967e64-91e3-47aa-8b51-90816ac9aac3" providerId="ADAL" clId="{F0CDF117-CCD7-4C9D-B68C-43EBF5CCE82E}" dt="2021-02-25T20:51:57.178" v="1314" actId="1076"/>
          <ac:spMkLst>
            <pc:docMk/>
            <pc:sldMk cId="3044589573" sldId="282"/>
            <ac:spMk id="112" creationId="{AAA821E1-5CE0-43CC-A581-18C1C39DED8D}"/>
          </ac:spMkLst>
        </pc:spChg>
        <pc:spChg chg="add mod">
          <ac:chgData name="Daniel Maldonado" userId="a1967e64-91e3-47aa-8b51-90816ac9aac3" providerId="ADAL" clId="{F0CDF117-CCD7-4C9D-B68C-43EBF5CCE82E}" dt="2021-02-25T20:51:57.178" v="1314" actId="1076"/>
          <ac:spMkLst>
            <pc:docMk/>
            <pc:sldMk cId="3044589573" sldId="282"/>
            <ac:spMk id="113" creationId="{5375989A-5904-4CD6-9D53-C4FB07D64783}"/>
          </ac:spMkLst>
        </pc:spChg>
        <pc:spChg chg="add mod">
          <ac:chgData name="Daniel Maldonado" userId="a1967e64-91e3-47aa-8b51-90816ac9aac3" providerId="ADAL" clId="{F0CDF117-CCD7-4C9D-B68C-43EBF5CCE82E}" dt="2021-02-25T20:53:56.992" v="1398" actId="571"/>
          <ac:spMkLst>
            <pc:docMk/>
            <pc:sldMk cId="3044589573" sldId="282"/>
            <ac:spMk id="124" creationId="{0485091A-A326-46F0-B2BA-73227281B171}"/>
          </ac:spMkLst>
        </pc:spChg>
        <pc:spChg chg="add mod">
          <ac:chgData name="Daniel Maldonado" userId="a1967e64-91e3-47aa-8b51-90816ac9aac3" providerId="ADAL" clId="{F0CDF117-CCD7-4C9D-B68C-43EBF5CCE82E}" dt="2021-02-26T13:10:01.227" v="3171" actId="14100"/>
          <ac:spMkLst>
            <pc:docMk/>
            <pc:sldMk cId="3044589573" sldId="282"/>
            <ac:spMk id="124" creationId="{54F15876-81CA-4BD1-AD0C-289011BDA838}"/>
          </ac:spMkLst>
        </pc:spChg>
        <pc:spChg chg="add mod">
          <ac:chgData name="Daniel Maldonado" userId="a1967e64-91e3-47aa-8b51-90816ac9aac3" providerId="ADAL" clId="{F0CDF117-CCD7-4C9D-B68C-43EBF5CCE82E}" dt="2021-02-26T13:10:36.206" v="3211" actId="1035"/>
          <ac:spMkLst>
            <pc:docMk/>
            <pc:sldMk cId="3044589573" sldId="282"/>
            <ac:spMk id="125" creationId="{9A8B8E40-CF51-4D16-889D-374CE1028C9D}"/>
          </ac:spMkLst>
        </pc:spChg>
        <pc:spChg chg="add mod">
          <ac:chgData name="Daniel Maldonado" userId="a1967e64-91e3-47aa-8b51-90816ac9aac3" providerId="ADAL" clId="{F0CDF117-CCD7-4C9D-B68C-43EBF5CCE82E}" dt="2021-02-26T13:10:36.206" v="3211" actId="1035"/>
          <ac:spMkLst>
            <pc:docMk/>
            <pc:sldMk cId="3044589573" sldId="282"/>
            <ac:spMk id="126" creationId="{6C1D52A4-2F2D-4137-AD48-F504B22F1BCF}"/>
          </ac:spMkLst>
        </pc:spChg>
        <pc:spChg chg="add del mod">
          <ac:chgData name="Daniel Maldonado" userId="a1967e64-91e3-47aa-8b51-90816ac9aac3" providerId="ADAL" clId="{F0CDF117-CCD7-4C9D-B68C-43EBF5CCE82E}" dt="2021-02-25T20:55:54.521" v="1509" actId="478"/>
          <ac:spMkLst>
            <pc:docMk/>
            <pc:sldMk cId="3044589573" sldId="282"/>
            <ac:spMk id="127" creationId="{9FC59977-8815-4F10-9EAE-D23CF3DC3AB6}"/>
          </ac:spMkLst>
        </pc:spChg>
        <pc:spChg chg="add del mod">
          <ac:chgData name="Daniel Maldonado" userId="a1967e64-91e3-47aa-8b51-90816ac9aac3" providerId="ADAL" clId="{F0CDF117-CCD7-4C9D-B68C-43EBF5CCE82E}" dt="2021-02-26T13:09:28.312" v="3168" actId="478"/>
          <ac:spMkLst>
            <pc:docMk/>
            <pc:sldMk cId="3044589573" sldId="282"/>
            <ac:spMk id="127" creationId="{D8CFC197-5E3D-4FFC-AD84-60AC23D7799A}"/>
          </ac:spMkLst>
        </pc:spChg>
        <pc:spChg chg="add mod">
          <ac:chgData name="Daniel Maldonado" userId="a1967e64-91e3-47aa-8b51-90816ac9aac3" providerId="ADAL" clId="{F0CDF117-CCD7-4C9D-B68C-43EBF5CCE82E}" dt="2021-02-26T13:10:36.206" v="3211" actId="1035"/>
          <ac:spMkLst>
            <pc:docMk/>
            <pc:sldMk cId="3044589573" sldId="282"/>
            <ac:spMk id="130" creationId="{3608C987-6402-4E1A-9323-2BF59455580C}"/>
          </ac:spMkLst>
        </pc:spChg>
        <pc:spChg chg="add mod">
          <ac:chgData name="Daniel Maldonado" userId="a1967e64-91e3-47aa-8b51-90816ac9aac3" providerId="ADAL" clId="{F0CDF117-CCD7-4C9D-B68C-43EBF5CCE82E}" dt="2021-02-26T13:10:36.206" v="3211" actId="1035"/>
          <ac:spMkLst>
            <pc:docMk/>
            <pc:sldMk cId="3044589573" sldId="282"/>
            <ac:spMk id="132" creationId="{75A7A51B-5425-4B72-A918-2B79A09F223E}"/>
          </ac:spMkLst>
        </pc:spChg>
        <pc:spChg chg="add mod">
          <ac:chgData name="Daniel Maldonado" userId="a1967e64-91e3-47aa-8b51-90816ac9aac3" providerId="ADAL" clId="{F0CDF117-CCD7-4C9D-B68C-43EBF5CCE82E}" dt="2021-02-25T20:56:08.699" v="1517" actId="571"/>
          <ac:spMkLst>
            <pc:docMk/>
            <pc:sldMk cId="3044589573" sldId="282"/>
            <ac:spMk id="134" creationId="{558B48BD-4927-40B4-A168-1246D24B75EF}"/>
          </ac:spMkLst>
        </pc:spChg>
        <pc:spChg chg="add mod">
          <ac:chgData name="Daniel Maldonado" userId="a1967e64-91e3-47aa-8b51-90816ac9aac3" providerId="ADAL" clId="{F0CDF117-CCD7-4C9D-B68C-43EBF5CCE82E}" dt="2021-02-26T13:10:36.206" v="3211" actId="1035"/>
          <ac:spMkLst>
            <pc:docMk/>
            <pc:sldMk cId="3044589573" sldId="282"/>
            <ac:spMk id="135" creationId="{CD72EEC1-3965-4AB5-8F4E-42CDF436140C}"/>
          </ac:spMkLst>
        </pc:spChg>
        <pc:spChg chg="add del mod">
          <ac:chgData name="Daniel Maldonado" userId="a1967e64-91e3-47aa-8b51-90816ac9aac3" providerId="ADAL" clId="{F0CDF117-CCD7-4C9D-B68C-43EBF5CCE82E}" dt="2021-02-25T20:57:58.026" v="1531" actId="478"/>
          <ac:spMkLst>
            <pc:docMk/>
            <pc:sldMk cId="3044589573" sldId="282"/>
            <ac:spMk id="136" creationId="{30388B69-C760-48C1-BFEC-12B0B49105EC}"/>
          </ac:spMkLst>
        </pc:spChg>
        <pc:spChg chg="add del mod">
          <ac:chgData name="Daniel Maldonado" userId="a1967e64-91e3-47aa-8b51-90816ac9aac3" providerId="ADAL" clId="{F0CDF117-CCD7-4C9D-B68C-43EBF5CCE82E}" dt="2021-02-25T20:58:25.660" v="1551" actId="478"/>
          <ac:spMkLst>
            <pc:docMk/>
            <pc:sldMk cId="3044589573" sldId="282"/>
            <ac:spMk id="138" creationId="{6C9140D8-E3F4-469A-BC25-A5FA223644C4}"/>
          </ac:spMkLst>
        </pc:spChg>
        <pc:spChg chg="add mod">
          <ac:chgData name="Daniel Maldonado" userId="a1967e64-91e3-47aa-8b51-90816ac9aac3" providerId="ADAL" clId="{F0CDF117-CCD7-4C9D-B68C-43EBF5CCE82E}" dt="2021-02-26T13:10:36.206" v="3211" actId="1035"/>
          <ac:spMkLst>
            <pc:docMk/>
            <pc:sldMk cId="3044589573" sldId="282"/>
            <ac:spMk id="139" creationId="{907452AF-8047-4B75-8EDB-E7C1970757F8}"/>
          </ac:spMkLst>
        </pc:spChg>
        <pc:spChg chg="add mod">
          <ac:chgData name="Daniel Maldonado" userId="a1967e64-91e3-47aa-8b51-90816ac9aac3" providerId="ADAL" clId="{F0CDF117-CCD7-4C9D-B68C-43EBF5CCE82E}" dt="2021-02-26T13:10:36.206" v="3211" actId="1035"/>
          <ac:spMkLst>
            <pc:docMk/>
            <pc:sldMk cId="3044589573" sldId="282"/>
            <ac:spMk id="140" creationId="{BCF4A23C-FDEE-4E9F-8343-56A365F0635A}"/>
          </ac:spMkLst>
        </pc:spChg>
        <pc:spChg chg="add del mod">
          <ac:chgData name="Daniel Maldonado" userId="a1967e64-91e3-47aa-8b51-90816ac9aac3" providerId="ADAL" clId="{F0CDF117-CCD7-4C9D-B68C-43EBF5CCE82E}" dt="2021-02-26T13:07:48.466" v="3056" actId="1036"/>
          <ac:spMkLst>
            <pc:docMk/>
            <pc:sldMk cId="3044589573" sldId="282"/>
            <ac:spMk id="141" creationId="{943CE7F9-2B74-4AAD-9A35-F5C37CE5DC28}"/>
          </ac:spMkLst>
        </pc:spChg>
        <pc:spChg chg="add mod">
          <ac:chgData name="Daniel Maldonado" userId="a1967e64-91e3-47aa-8b51-90816ac9aac3" providerId="ADAL" clId="{F0CDF117-CCD7-4C9D-B68C-43EBF5CCE82E}" dt="2021-02-25T21:58:50.387" v="1848" actId="571"/>
          <ac:spMkLst>
            <pc:docMk/>
            <pc:sldMk cId="3044589573" sldId="282"/>
            <ac:spMk id="142" creationId="{B69B45BA-A9E0-4D59-83C4-7AE5E8FEC7C0}"/>
          </ac:spMkLst>
        </pc:spChg>
        <pc:spChg chg="mod">
          <ac:chgData name="Daniel Maldonado" userId="a1967e64-91e3-47aa-8b51-90816ac9aac3" providerId="ADAL" clId="{F0CDF117-CCD7-4C9D-B68C-43EBF5CCE82E}" dt="2021-02-26T13:07:24.921" v="3013" actId="14100"/>
          <ac:spMkLst>
            <pc:docMk/>
            <pc:sldMk cId="3044589573" sldId="282"/>
            <ac:spMk id="143" creationId="{43F4F80A-B023-41AD-803A-6D57D97E4BA1}"/>
          </ac:spMkLst>
        </pc:spChg>
        <pc:spChg chg="add mod">
          <ac:chgData name="Daniel Maldonado" userId="a1967e64-91e3-47aa-8b51-90816ac9aac3" providerId="ADAL" clId="{F0CDF117-CCD7-4C9D-B68C-43EBF5CCE82E}" dt="2021-02-26T13:09:56.444" v="3170" actId="1076"/>
          <ac:spMkLst>
            <pc:docMk/>
            <pc:sldMk cId="3044589573" sldId="282"/>
            <ac:spMk id="144" creationId="{62B2A75C-DF80-49C7-946D-82B8B785B3D9}"/>
          </ac:spMkLst>
        </pc:spChg>
        <pc:spChg chg="mod">
          <ac:chgData name="Daniel Maldonado" userId="a1967e64-91e3-47aa-8b51-90816ac9aac3" providerId="ADAL" clId="{F0CDF117-CCD7-4C9D-B68C-43EBF5CCE82E}" dt="2021-02-26T13:07:37.345" v="3033" actId="1035"/>
          <ac:spMkLst>
            <pc:docMk/>
            <pc:sldMk cId="3044589573" sldId="282"/>
            <ac:spMk id="145" creationId="{00000000-0008-0000-0A00-00006F000000}"/>
          </ac:spMkLst>
        </pc:spChg>
        <pc:spChg chg="add mod ord">
          <ac:chgData name="Daniel Maldonado" userId="a1967e64-91e3-47aa-8b51-90816ac9aac3" providerId="ADAL" clId="{F0CDF117-CCD7-4C9D-B68C-43EBF5CCE82E}" dt="2021-02-25T23:05:16.664" v="2878" actId="12788"/>
          <ac:spMkLst>
            <pc:docMk/>
            <pc:sldMk cId="3044589573" sldId="282"/>
            <ac:spMk id="147" creationId="{9D21CBCB-E8D7-4712-ABA5-A47CEC6B27A9}"/>
          </ac:spMkLst>
        </pc:spChg>
        <pc:spChg chg="add del mod">
          <ac:chgData name="Daniel Maldonado" userId="a1967e64-91e3-47aa-8b51-90816ac9aac3" providerId="ADAL" clId="{F0CDF117-CCD7-4C9D-B68C-43EBF5CCE82E}" dt="2021-02-25T22:16:16.626" v="2025" actId="478"/>
          <ac:spMkLst>
            <pc:docMk/>
            <pc:sldMk cId="3044589573" sldId="282"/>
            <ac:spMk id="148" creationId="{EA951E5C-8BDF-43E8-9089-C0128351B421}"/>
          </ac:spMkLst>
        </pc:spChg>
        <pc:spChg chg="add mod">
          <ac:chgData name="Daniel Maldonado" userId="a1967e64-91e3-47aa-8b51-90816ac9aac3" providerId="ADAL" clId="{F0CDF117-CCD7-4C9D-B68C-43EBF5CCE82E}" dt="2021-02-25T23:05:16.664" v="2878" actId="12788"/>
          <ac:spMkLst>
            <pc:docMk/>
            <pc:sldMk cId="3044589573" sldId="282"/>
            <ac:spMk id="149" creationId="{DA387F26-8C04-4A6A-81A8-AE40FDE91AB5}"/>
          </ac:spMkLst>
        </pc:spChg>
        <pc:spChg chg="add mod">
          <ac:chgData name="Daniel Maldonado" userId="a1967e64-91e3-47aa-8b51-90816ac9aac3" providerId="ADAL" clId="{F0CDF117-CCD7-4C9D-B68C-43EBF5CCE82E}" dt="2021-02-25T23:05:29.601" v="2880" actId="1076"/>
          <ac:spMkLst>
            <pc:docMk/>
            <pc:sldMk cId="3044589573" sldId="282"/>
            <ac:spMk id="150" creationId="{EE687B3C-2945-48E1-87F8-F55C651F54D8}"/>
          </ac:spMkLst>
        </pc:spChg>
        <pc:spChg chg="add mod">
          <ac:chgData name="Daniel Maldonado" userId="a1967e64-91e3-47aa-8b51-90816ac9aac3" providerId="ADAL" clId="{F0CDF117-CCD7-4C9D-B68C-43EBF5CCE82E}" dt="2021-02-25T23:05:27.312" v="2879" actId="1076"/>
          <ac:spMkLst>
            <pc:docMk/>
            <pc:sldMk cId="3044589573" sldId="282"/>
            <ac:spMk id="151" creationId="{8A8F9E59-43C1-4D5D-966E-8CD05DEB48EE}"/>
          </ac:spMkLst>
        </pc:spChg>
        <pc:spChg chg="add mod">
          <ac:chgData name="Daniel Maldonado" userId="a1967e64-91e3-47aa-8b51-90816ac9aac3" providerId="ADAL" clId="{F0CDF117-CCD7-4C9D-B68C-43EBF5CCE82E}" dt="2021-02-25T23:01:34.151" v="2663" actId="1036"/>
          <ac:spMkLst>
            <pc:docMk/>
            <pc:sldMk cId="3044589573" sldId="282"/>
            <ac:spMk id="152" creationId="{B4FC3DDF-3DEB-4DE9-8F3E-7640D681F7DB}"/>
          </ac:spMkLst>
        </pc:spChg>
        <pc:spChg chg="add mod">
          <ac:chgData name="Daniel Maldonado" userId="a1967e64-91e3-47aa-8b51-90816ac9aac3" providerId="ADAL" clId="{F0CDF117-CCD7-4C9D-B68C-43EBF5CCE82E}" dt="2021-02-25T23:05:16.664" v="2878" actId="12788"/>
          <ac:spMkLst>
            <pc:docMk/>
            <pc:sldMk cId="3044589573" sldId="282"/>
            <ac:spMk id="153" creationId="{93E1BB17-6ACD-4B94-8ACB-EAD7CC91F8A7}"/>
          </ac:spMkLst>
        </pc:spChg>
        <pc:spChg chg="add mod">
          <ac:chgData name="Daniel Maldonado" userId="a1967e64-91e3-47aa-8b51-90816ac9aac3" providerId="ADAL" clId="{F0CDF117-CCD7-4C9D-B68C-43EBF5CCE82E}" dt="2021-02-25T23:05:16.664" v="2878" actId="12788"/>
          <ac:spMkLst>
            <pc:docMk/>
            <pc:sldMk cId="3044589573" sldId="282"/>
            <ac:spMk id="154" creationId="{3293E481-91C2-4C97-BD9A-AD7AE168FB38}"/>
          </ac:spMkLst>
        </pc:spChg>
        <pc:spChg chg="add mod">
          <ac:chgData name="Daniel Maldonado" userId="a1967e64-91e3-47aa-8b51-90816ac9aac3" providerId="ADAL" clId="{F0CDF117-CCD7-4C9D-B68C-43EBF5CCE82E}" dt="2021-02-25T23:05:32.279" v="2888" actId="1035"/>
          <ac:spMkLst>
            <pc:docMk/>
            <pc:sldMk cId="3044589573" sldId="282"/>
            <ac:spMk id="155" creationId="{7AAADC18-3E24-4A53-8296-481E9793A353}"/>
          </ac:spMkLst>
        </pc:spChg>
        <pc:spChg chg="del mod">
          <ac:chgData name="Daniel Maldonado" userId="a1967e64-91e3-47aa-8b51-90816ac9aac3" providerId="ADAL" clId="{F0CDF117-CCD7-4C9D-B68C-43EBF5CCE82E}" dt="2021-02-25T23:36:08.785" v="2970" actId="21"/>
          <ac:spMkLst>
            <pc:docMk/>
            <pc:sldMk cId="3044589573" sldId="282"/>
            <ac:spMk id="192" creationId="{A9E2F40C-A926-44D3-A56D-7F3DA30303EB}"/>
          </ac:spMkLst>
        </pc:spChg>
        <pc:spChg chg="del mod">
          <ac:chgData name="Daniel Maldonado" userId="a1967e64-91e3-47aa-8b51-90816ac9aac3" providerId="ADAL" clId="{F0CDF117-CCD7-4C9D-B68C-43EBF5CCE82E}" dt="2021-02-25T23:36:08.785" v="2970" actId="21"/>
          <ac:spMkLst>
            <pc:docMk/>
            <pc:sldMk cId="3044589573" sldId="282"/>
            <ac:spMk id="196" creationId="{4FBCF35F-BFF3-47C4-8DB1-AAEB22DE7624}"/>
          </ac:spMkLst>
        </pc:spChg>
        <pc:spChg chg="del">
          <ac:chgData name="Daniel Maldonado" userId="a1967e64-91e3-47aa-8b51-90816ac9aac3" providerId="ADAL" clId="{F0CDF117-CCD7-4C9D-B68C-43EBF5CCE82E}" dt="2021-02-24T21:23:18.423" v="0" actId="21"/>
          <ac:spMkLst>
            <pc:docMk/>
            <pc:sldMk cId="3044589573" sldId="282"/>
            <ac:spMk id="197" creationId="{9F3D50F1-24AD-480D-8BF8-9929CAD3A3B7}"/>
          </ac:spMkLst>
        </pc:spChg>
        <pc:spChg chg="add mod">
          <ac:chgData name="Daniel Maldonado" userId="a1967e64-91e3-47aa-8b51-90816ac9aac3" providerId="ADAL" clId="{F0CDF117-CCD7-4C9D-B68C-43EBF5CCE82E}" dt="2021-02-25T22:40:10.293" v="2279" actId="1035"/>
          <ac:spMkLst>
            <pc:docMk/>
            <pc:sldMk cId="3044589573" sldId="282"/>
            <ac:spMk id="198" creationId="{BB47C727-B6F4-4692-B7F9-70FD417D912C}"/>
          </ac:spMkLst>
        </pc:spChg>
        <pc:graphicFrameChg chg="add del mod">
          <ac:chgData name="Daniel Maldonado" userId="a1967e64-91e3-47aa-8b51-90816ac9aac3" providerId="ADAL" clId="{F0CDF117-CCD7-4C9D-B68C-43EBF5CCE82E}" dt="2021-02-25T20:48:35.796" v="1245"/>
          <ac:graphicFrameMkLst>
            <pc:docMk/>
            <pc:sldMk cId="3044589573" sldId="282"/>
            <ac:graphicFrameMk id="114" creationId="{EAAD2D89-9D9E-4A35-80CC-7ED3FEA2DABD}"/>
          </ac:graphicFrameMkLst>
        </pc:graphicFrameChg>
        <pc:graphicFrameChg chg="add mod">
          <ac:chgData name="Daniel Maldonado" userId="a1967e64-91e3-47aa-8b51-90816ac9aac3" providerId="ADAL" clId="{F0CDF117-CCD7-4C9D-B68C-43EBF5CCE82E}" dt="2021-02-25T21:57:58.700" v="1784" actId="14100"/>
          <ac:graphicFrameMkLst>
            <pc:docMk/>
            <pc:sldMk cId="3044589573" sldId="282"/>
            <ac:graphicFrameMk id="119" creationId="{8FCAF217-C0C7-4AEF-AFE5-C03685FA5AAE}"/>
          </ac:graphicFrameMkLst>
        </pc:graphicFrameChg>
        <pc:graphicFrameChg chg="add del mod">
          <ac:chgData name="Daniel Maldonado" userId="a1967e64-91e3-47aa-8b51-90816ac9aac3" providerId="ADAL" clId="{F0CDF117-CCD7-4C9D-B68C-43EBF5CCE82E}" dt="2021-02-25T20:50:39.673" v="1272" actId="478"/>
          <ac:graphicFrameMkLst>
            <pc:docMk/>
            <pc:sldMk cId="3044589573" sldId="282"/>
            <ac:graphicFrameMk id="120" creationId="{E29CAE06-1C2A-46A6-97CE-9031A483B923}"/>
          </ac:graphicFrameMkLst>
        </pc:graphicFrameChg>
        <pc:graphicFrameChg chg="add del mod">
          <ac:chgData name="Daniel Maldonado" userId="a1967e64-91e3-47aa-8b51-90816ac9aac3" providerId="ADAL" clId="{F0CDF117-CCD7-4C9D-B68C-43EBF5CCE82E}" dt="2021-02-25T20:51:29.423" v="1277"/>
          <ac:graphicFrameMkLst>
            <pc:docMk/>
            <pc:sldMk cId="3044589573" sldId="282"/>
            <ac:graphicFrameMk id="122" creationId="{7D87FBCD-6910-43AE-B001-E2D6E54E1C99}"/>
          </ac:graphicFrameMkLst>
        </pc:graphicFrameChg>
        <pc:graphicFrameChg chg="mod">
          <ac:chgData name="Daniel Maldonado" userId="a1967e64-91e3-47aa-8b51-90816ac9aac3" providerId="ADAL" clId="{F0CDF117-CCD7-4C9D-B68C-43EBF5CCE82E}" dt="2021-02-26T13:07:32.206" v="3016" actId="14100"/>
          <ac:graphicFrameMkLst>
            <pc:docMk/>
            <pc:sldMk cId="3044589573" sldId="282"/>
            <ac:graphicFrameMk id="131" creationId="{00000000-0008-0000-0A00-000087000000}"/>
          </ac:graphicFrameMkLst>
        </pc:graphicFrameChg>
        <pc:graphicFrameChg chg="del mod modGraphic">
          <ac:chgData name="Daniel Maldonado" userId="a1967e64-91e3-47aa-8b51-90816ac9aac3" providerId="ADAL" clId="{F0CDF117-CCD7-4C9D-B68C-43EBF5CCE82E}" dt="2021-02-25T23:36:08.785" v="2970" actId="21"/>
          <ac:graphicFrameMkLst>
            <pc:docMk/>
            <pc:sldMk cId="3044589573" sldId="282"/>
            <ac:graphicFrameMk id="137" creationId="{F3FD4765-17B1-46A5-8D8B-03F1DD2E4609}"/>
          </ac:graphicFrameMkLst>
        </pc:graphicFrameChg>
        <pc:graphicFrameChg chg="del mod modGraphic">
          <ac:chgData name="Daniel Maldonado" userId="a1967e64-91e3-47aa-8b51-90816ac9aac3" providerId="ADAL" clId="{F0CDF117-CCD7-4C9D-B68C-43EBF5CCE82E}" dt="2021-02-25T23:36:08.785" v="2970" actId="21"/>
          <ac:graphicFrameMkLst>
            <pc:docMk/>
            <pc:sldMk cId="3044589573" sldId="282"/>
            <ac:graphicFrameMk id="146" creationId="{218D6734-844C-4A52-9575-4CC7E9D3C5E9}"/>
          </ac:graphicFrameMkLst>
        </pc:graphicFrameChg>
        <pc:graphicFrameChg chg="del mod modGraphic">
          <ac:chgData name="Daniel Maldonado" userId="a1967e64-91e3-47aa-8b51-90816ac9aac3" providerId="ADAL" clId="{F0CDF117-CCD7-4C9D-B68C-43EBF5CCE82E}" dt="2021-02-25T23:36:08.785" v="2970" actId="21"/>
          <ac:graphicFrameMkLst>
            <pc:docMk/>
            <pc:sldMk cId="3044589573" sldId="282"/>
            <ac:graphicFrameMk id="195" creationId="{A524CA66-3670-4B9B-BD2C-EBDA6C928614}"/>
          </ac:graphicFrameMkLst>
        </pc:graphicFrameChg>
        <pc:picChg chg="add del mod">
          <ac:chgData name="Daniel Maldonado" userId="a1967e64-91e3-47aa-8b51-90816ac9aac3" providerId="ADAL" clId="{F0CDF117-CCD7-4C9D-B68C-43EBF5CCE82E}" dt="2021-02-25T20:52:13.588" v="1317" actId="478"/>
          <ac:picMkLst>
            <pc:docMk/>
            <pc:sldMk cId="3044589573" sldId="282"/>
            <ac:picMk id="3" creationId="{278BCB63-1D58-4CCA-9742-DEDBFD9E678F}"/>
          </ac:picMkLst>
        </pc:picChg>
        <pc:picChg chg="add mod">
          <ac:chgData name="Daniel Maldonado" userId="a1967e64-91e3-47aa-8b51-90816ac9aac3" providerId="ADAL" clId="{F0CDF117-CCD7-4C9D-B68C-43EBF5CCE82E}" dt="2021-02-26T13:10:36.206" v="3211" actId="1035"/>
          <ac:picMkLst>
            <pc:docMk/>
            <pc:sldMk cId="3044589573" sldId="282"/>
            <ac:picMk id="4" creationId="{FCB9CB3A-CBF0-4001-B009-1460079A1A7B}"/>
          </ac:picMkLst>
        </pc:picChg>
        <pc:picChg chg="add mod">
          <ac:chgData name="Daniel Maldonado" userId="a1967e64-91e3-47aa-8b51-90816ac9aac3" providerId="ADAL" clId="{F0CDF117-CCD7-4C9D-B68C-43EBF5CCE82E}" dt="2021-02-26T13:07:03.153" v="2984" actId="571"/>
          <ac:picMkLst>
            <pc:docMk/>
            <pc:sldMk cId="3044589573" sldId="282"/>
            <ac:picMk id="114" creationId="{1E1B36F4-09AA-4FD6-9032-B88BFFC63564}"/>
          </ac:picMkLst>
        </pc:picChg>
        <pc:picChg chg="add mod">
          <ac:chgData name="Daniel Maldonado" userId="a1967e64-91e3-47aa-8b51-90816ac9aac3" providerId="ADAL" clId="{F0CDF117-CCD7-4C9D-B68C-43EBF5CCE82E}" dt="2021-02-26T13:07:03.153" v="2984" actId="571"/>
          <ac:picMkLst>
            <pc:docMk/>
            <pc:sldMk cId="3044589573" sldId="282"/>
            <ac:picMk id="120" creationId="{6E825DC9-D3C0-4795-8E3D-F5AC381842E8}"/>
          </ac:picMkLst>
        </pc:picChg>
        <pc:picChg chg="add mod">
          <ac:chgData name="Daniel Maldonado" userId="a1967e64-91e3-47aa-8b51-90816ac9aac3" providerId="ADAL" clId="{F0CDF117-CCD7-4C9D-B68C-43EBF5CCE82E}" dt="2021-02-26T13:07:03.153" v="2984" actId="571"/>
          <ac:picMkLst>
            <pc:docMk/>
            <pc:sldMk cId="3044589573" sldId="282"/>
            <ac:picMk id="122" creationId="{EC55BC28-A987-4903-9D71-CE824D45A102}"/>
          </ac:picMkLst>
        </pc:picChg>
        <pc:picChg chg="add mod">
          <ac:chgData name="Daniel Maldonado" userId="a1967e64-91e3-47aa-8b51-90816ac9aac3" providerId="ADAL" clId="{F0CDF117-CCD7-4C9D-B68C-43EBF5CCE82E}" dt="2021-02-26T13:07:03.153" v="2984" actId="571"/>
          <ac:picMkLst>
            <pc:docMk/>
            <pc:sldMk cId="3044589573" sldId="282"/>
            <ac:picMk id="123" creationId="{A4DDD873-A5DA-446A-BE49-F0AAF4A188A6}"/>
          </ac:picMkLst>
        </pc:picChg>
        <pc:picChg chg="add mod">
          <ac:chgData name="Daniel Maldonado" userId="a1967e64-91e3-47aa-8b51-90816ac9aac3" providerId="ADAL" clId="{F0CDF117-CCD7-4C9D-B68C-43EBF5CCE82E}" dt="2021-02-25T20:53:56.992" v="1398" actId="571"/>
          <ac:picMkLst>
            <pc:docMk/>
            <pc:sldMk cId="3044589573" sldId="282"/>
            <ac:picMk id="123" creationId="{A9F93E79-754D-4F27-9380-508102060C72}"/>
          </ac:picMkLst>
        </pc:picChg>
        <pc:picChg chg="add mod">
          <ac:chgData name="Daniel Maldonado" userId="a1967e64-91e3-47aa-8b51-90816ac9aac3" providerId="ADAL" clId="{F0CDF117-CCD7-4C9D-B68C-43EBF5CCE82E}" dt="2021-02-25T20:56:08.699" v="1517" actId="571"/>
          <ac:picMkLst>
            <pc:docMk/>
            <pc:sldMk cId="3044589573" sldId="282"/>
            <ac:picMk id="133" creationId="{FD790EA3-D0BE-4452-BADA-7FFAE8510690}"/>
          </ac:picMkLst>
        </pc:picChg>
        <pc:picChg chg="add del mod">
          <ac:chgData name="Daniel Maldonado" userId="a1967e64-91e3-47aa-8b51-90816ac9aac3" providerId="ADAL" clId="{F0CDF117-CCD7-4C9D-B68C-43EBF5CCE82E}" dt="2021-02-26T13:10:28.168" v="3207" actId="408"/>
          <ac:picMkLst>
            <pc:docMk/>
            <pc:sldMk cId="3044589573" sldId="282"/>
            <ac:picMk id="1026" creationId="{931FBA60-8150-4C83-B9DF-4E47E9615E92}"/>
          </ac:picMkLst>
        </pc:picChg>
        <pc:picChg chg="add del mod">
          <ac:chgData name="Daniel Maldonado" userId="a1967e64-91e3-47aa-8b51-90816ac9aac3" providerId="ADAL" clId="{F0CDF117-CCD7-4C9D-B68C-43EBF5CCE82E}" dt="2021-02-26T13:10:28.168" v="3207" actId="408"/>
          <ac:picMkLst>
            <pc:docMk/>
            <pc:sldMk cId="3044589573" sldId="282"/>
            <ac:picMk id="1028" creationId="{22E2B496-470D-434B-89FD-78924D2C01DC}"/>
          </ac:picMkLst>
        </pc:picChg>
        <pc:picChg chg="add del mod">
          <ac:chgData name="Daniel Maldonado" userId="a1967e64-91e3-47aa-8b51-90816ac9aac3" providerId="ADAL" clId="{F0CDF117-CCD7-4C9D-B68C-43EBF5CCE82E}" dt="2021-02-26T13:10:28.168" v="3207" actId="408"/>
          <ac:picMkLst>
            <pc:docMk/>
            <pc:sldMk cId="3044589573" sldId="282"/>
            <ac:picMk id="1030" creationId="{03D747D9-CEB2-467E-B984-FB491CB93DA7}"/>
          </ac:picMkLst>
        </pc:picChg>
        <pc:picChg chg="add del mod">
          <ac:chgData name="Daniel Maldonado" userId="a1967e64-91e3-47aa-8b51-90816ac9aac3" providerId="ADAL" clId="{F0CDF117-CCD7-4C9D-B68C-43EBF5CCE82E}" dt="2021-02-26T13:10:28.168" v="3207" actId="408"/>
          <ac:picMkLst>
            <pc:docMk/>
            <pc:sldMk cId="3044589573" sldId="282"/>
            <ac:picMk id="1032" creationId="{06BB3FA0-6602-4FF4-894A-421ADBB187F9}"/>
          </ac:picMkLst>
        </pc:picChg>
        <pc:picChg chg="add del">
          <ac:chgData name="Daniel Maldonado" userId="a1967e64-91e3-47aa-8b51-90816ac9aac3" providerId="ADAL" clId="{F0CDF117-CCD7-4C9D-B68C-43EBF5CCE82E}" dt="2021-02-25T22:00:15.710" v="1860" actId="478"/>
          <ac:picMkLst>
            <pc:docMk/>
            <pc:sldMk cId="3044589573" sldId="282"/>
            <ac:picMk id="1034" creationId="{A2844FA0-FA43-49A9-817C-DB6F670E2D3D}"/>
          </ac:picMkLst>
        </pc:picChg>
        <pc:picChg chg="add del">
          <ac:chgData name="Daniel Maldonado" userId="a1967e64-91e3-47aa-8b51-90816ac9aac3" providerId="ADAL" clId="{F0CDF117-CCD7-4C9D-B68C-43EBF5CCE82E}" dt="2021-02-25T22:00:11.686" v="1858"/>
          <ac:picMkLst>
            <pc:docMk/>
            <pc:sldMk cId="3044589573" sldId="282"/>
            <ac:picMk id="1036" creationId="{4BCBF633-E961-4BA1-A2A9-7BF97486E21C}"/>
          </ac:picMkLst>
        </pc:picChg>
        <pc:picChg chg="add del mod">
          <ac:chgData name="Daniel Maldonado" userId="a1967e64-91e3-47aa-8b51-90816ac9aac3" providerId="ADAL" clId="{F0CDF117-CCD7-4C9D-B68C-43EBF5CCE82E}" dt="2021-02-25T22:00:54.088" v="1876" actId="478"/>
          <ac:picMkLst>
            <pc:docMk/>
            <pc:sldMk cId="3044589573" sldId="282"/>
            <ac:picMk id="1038" creationId="{05CA87F3-2795-46DE-AD23-93202A352492}"/>
          </ac:picMkLst>
        </pc:picChg>
        <pc:picChg chg="add del mod">
          <ac:chgData name="Daniel Maldonado" userId="a1967e64-91e3-47aa-8b51-90816ac9aac3" providerId="ADAL" clId="{F0CDF117-CCD7-4C9D-B68C-43EBF5CCE82E}" dt="2021-02-26T13:06:57.104" v="2981" actId="478"/>
          <ac:picMkLst>
            <pc:docMk/>
            <pc:sldMk cId="3044589573" sldId="282"/>
            <ac:picMk id="1040" creationId="{F7F74EC8-0F13-438E-BFA9-696E85B4FBD7}"/>
          </ac:picMkLst>
        </pc:picChg>
      </pc:sldChg>
      <pc:sldChg chg="addSp delSp modSp add mod">
        <pc:chgData name="Daniel Maldonado" userId="a1967e64-91e3-47aa-8b51-90816ac9aac3" providerId="ADAL" clId="{F0CDF117-CCD7-4C9D-B68C-43EBF5CCE82E}" dt="2021-03-01T14:36:22.892" v="5502" actId="1076"/>
        <pc:sldMkLst>
          <pc:docMk/>
          <pc:sldMk cId="2133499665" sldId="283"/>
        </pc:sldMkLst>
        <pc:spChg chg="add mod">
          <ac:chgData name="Daniel Maldonado" userId="a1967e64-91e3-47aa-8b51-90816ac9aac3" providerId="ADAL" clId="{F0CDF117-CCD7-4C9D-B68C-43EBF5CCE82E}" dt="2021-03-01T14:36:22.892" v="5502" actId="1076"/>
          <ac:spMkLst>
            <pc:docMk/>
            <pc:sldMk cId="2133499665" sldId="283"/>
            <ac:spMk id="5" creationId="{51281995-3276-4204-8378-BFFC18D10AD0}"/>
          </ac:spMkLst>
        </pc:spChg>
        <pc:picChg chg="add del mod">
          <ac:chgData name="Daniel Maldonado" userId="a1967e64-91e3-47aa-8b51-90816ac9aac3" providerId="ADAL" clId="{F0CDF117-CCD7-4C9D-B68C-43EBF5CCE82E}" dt="2021-03-01T14:36:05.616" v="5473" actId="1035"/>
          <ac:picMkLst>
            <pc:docMk/>
            <pc:sldMk cId="2133499665" sldId="283"/>
            <ac:picMk id="4" creationId="{60785517-AA02-42CD-8314-A8BDFAD0EA9A}"/>
          </ac:picMkLst>
        </pc:picChg>
      </pc:sldChg>
      <pc:sldChg chg="addSp delSp modSp add mod ord">
        <pc:chgData name="Daniel Maldonado" userId="a1967e64-91e3-47aa-8b51-90816ac9aac3" providerId="ADAL" clId="{F0CDF117-CCD7-4C9D-B68C-43EBF5CCE82E}" dt="2021-03-01T15:33:45.265" v="5610" actId="14100"/>
        <pc:sldMkLst>
          <pc:docMk/>
          <pc:sldMk cId="1894640841" sldId="284"/>
        </pc:sldMkLst>
        <pc:spChg chg="add mod">
          <ac:chgData name="Daniel Maldonado" userId="a1967e64-91e3-47aa-8b51-90816ac9aac3" providerId="ADAL" clId="{F0CDF117-CCD7-4C9D-B68C-43EBF5CCE82E}" dt="2021-02-25T23:35:35.745" v="2969" actId="14100"/>
          <ac:spMkLst>
            <pc:docMk/>
            <pc:sldMk cId="1894640841" sldId="284"/>
            <ac:spMk id="5" creationId="{65996FE6-379C-42EA-A00D-C6BF179F6EFE}"/>
          </ac:spMkLst>
        </pc:spChg>
        <pc:spChg chg="add mod">
          <ac:chgData name="Daniel Maldonado" userId="a1967e64-91e3-47aa-8b51-90816ac9aac3" providerId="ADAL" clId="{F0CDF117-CCD7-4C9D-B68C-43EBF5CCE82E}" dt="2021-02-26T13:56:04.966" v="3244" actId="1035"/>
          <ac:spMkLst>
            <pc:docMk/>
            <pc:sldMk cId="1894640841" sldId="284"/>
            <ac:spMk id="6" creationId="{71487DD3-2E90-4975-BF57-4930E7A73BBD}"/>
          </ac:spMkLst>
        </pc:spChg>
        <pc:spChg chg="add mod">
          <ac:chgData name="Daniel Maldonado" userId="a1967e64-91e3-47aa-8b51-90816ac9aac3" providerId="ADAL" clId="{F0CDF117-CCD7-4C9D-B68C-43EBF5CCE82E}" dt="2021-02-26T13:56:23.648" v="3246" actId="14100"/>
          <ac:spMkLst>
            <pc:docMk/>
            <pc:sldMk cId="1894640841" sldId="284"/>
            <ac:spMk id="7" creationId="{6D9E89D1-43E2-4ADA-8165-F1EB6B5D25F1}"/>
          </ac:spMkLst>
        </pc:spChg>
        <pc:spChg chg="add mod">
          <ac:chgData name="Daniel Maldonado" userId="a1967e64-91e3-47aa-8b51-90816ac9aac3" providerId="ADAL" clId="{F0CDF117-CCD7-4C9D-B68C-43EBF5CCE82E}" dt="2021-02-26T13:56:43.054" v="3250" actId="14100"/>
          <ac:spMkLst>
            <pc:docMk/>
            <pc:sldMk cId="1894640841" sldId="284"/>
            <ac:spMk id="10" creationId="{B601F0E3-DB31-4F97-A425-52F1C0B88F01}"/>
          </ac:spMkLst>
        </pc:spChg>
        <pc:spChg chg="add mod">
          <ac:chgData name="Daniel Maldonado" userId="a1967e64-91e3-47aa-8b51-90816ac9aac3" providerId="ADAL" clId="{F0CDF117-CCD7-4C9D-B68C-43EBF5CCE82E}" dt="2021-02-26T14:51:56.216" v="3805" actId="1076"/>
          <ac:spMkLst>
            <pc:docMk/>
            <pc:sldMk cId="1894640841" sldId="284"/>
            <ac:spMk id="12" creationId="{1F78E5C5-0134-4E98-AB5A-829D3CC55994}"/>
          </ac:spMkLst>
        </pc:spChg>
        <pc:spChg chg="add mod">
          <ac:chgData name="Daniel Maldonado" userId="a1967e64-91e3-47aa-8b51-90816ac9aac3" providerId="ADAL" clId="{F0CDF117-CCD7-4C9D-B68C-43EBF5CCE82E}" dt="2021-02-26T13:54:30.609" v="3225" actId="6549"/>
          <ac:spMkLst>
            <pc:docMk/>
            <pc:sldMk cId="1894640841" sldId="284"/>
            <ac:spMk id="13" creationId="{BE746BCD-E921-40C2-AC7F-DEEE0A869189}"/>
          </ac:spMkLst>
        </pc:spChg>
        <pc:spChg chg="add mod">
          <ac:chgData name="Daniel Maldonado" userId="a1967e64-91e3-47aa-8b51-90816ac9aac3" providerId="ADAL" clId="{F0CDF117-CCD7-4C9D-B68C-43EBF5CCE82E}" dt="2021-03-01T13:25:07.695" v="4100" actId="1036"/>
          <ac:spMkLst>
            <pc:docMk/>
            <pc:sldMk cId="1894640841" sldId="284"/>
            <ac:spMk id="14" creationId="{2576B9DB-15BE-42B3-A2BF-5E4E3BB07B4E}"/>
          </ac:spMkLst>
        </pc:spChg>
        <pc:spChg chg="add del mod">
          <ac:chgData name="Daniel Maldonado" userId="a1967e64-91e3-47aa-8b51-90816ac9aac3" providerId="ADAL" clId="{F0CDF117-CCD7-4C9D-B68C-43EBF5CCE82E}" dt="2021-02-26T14:51:48.770" v="3804" actId="478"/>
          <ac:spMkLst>
            <pc:docMk/>
            <pc:sldMk cId="1894640841" sldId="284"/>
            <ac:spMk id="19" creationId="{7B77E362-E3D7-48BB-BD3F-C2FD45CA7828}"/>
          </ac:spMkLst>
        </pc:spChg>
        <pc:spChg chg="add mod">
          <ac:chgData name="Daniel Maldonado" userId="a1967e64-91e3-47aa-8b51-90816ac9aac3" providerId="ADAL" clId="{F0CDF117-CCD7-4C9D-B68C-43EBF5CCE82E}" dt="2021-02-26T14:55:02.451" v="3978" actId="1037"/>
          <ac:spMkLst>
            <pc:docMk/>
            <pc:sldMk cId="1894640841" sldId="284"/>
            <ac:spMk id="24" creationId="{92FA4986-A638-41D4-8B2C-B135CCD0C13A}"/>
          </ac:spMkLst>
        </pc:spChg>
        <pc:spChg chg="add mod">
          <ac:chgData name="Daniel Maldonado" userId="a1967e64-91e3-47aa-8b51-90816ac9aac3" providerId="ADAL" clId="{F0CDF117-CCD7-4C9D-B68C-43EBF5CCE82E}" dt="2021-02-26T14:54:12.891" v="3931" actId="1076"/>
          <ac:spMkLst>
            <pc:docMk/>
            <pc:sldMk cId="1894640841" sldId="284"/>
            <ac:spMk id="25" creationId="{F0CC826F-7C63-4D56-8655-C19A8D5AC94F}"/>
          </ac:spMkLst>
        </pc:spChg>
        <pc:spChg chg="add mod">
          <ac:chgData name="Daniel Maldonado" userId="a1967e64-91e3-47aa-8b51-90816ac9aac3" providerId="ADAL" clId="{F0CDF117-CCD7-4C9D-B68C-43EBF5CCE82E}" dt="2021-02-26T14:54:40.167" v="3968" actId="20577"/>
          <ac:spMkLst>
            <pc:docMk/>
            <pc:sldMk cId="1894640841" sldId="284"/>
            <ac:spMk id="27" creationId="{B02B2267-33EF-48CF-B47C-B3F6CD192F24}"/>
          </ac:spMkLst>
        </pc:spChg>
        <pc:spChg chg="add del mod">
          <ac:chgData name="Daniel Maldonado" userId="a1967e64-91e3-47aa-8b51-90816ac9aac3" providerId="ADAL" clId="{F0CDF117-CCD7-4C9D-B68C-43EBF5CCE82E}" dt="2021-02-26T14:54:53.150" v="3974" actId="478"/>
          <ac:spMkLst>
            <pc:docMk/>
            <pc:sldMk cId="1894640841" sldId="284"/>
            <ac:spMk id="28" creationId="{4ECF5C79-B93D-41F4-887C-23F1E8B62A44}"/>
          </ac:spMkLst>
        </pc:spChg>
        <pc:spChg chg="add mod">
          <ac:chgData name="Daniel Maldonado" userId="a1967e64-91e3-47aa-8b51-90816ac9aac3" providerId="ADAL" clId="{F0CDF117-CCD7-4C9D-B68C-43EBF5CCE82E}" dt="2021-03-01T15:33:38.267" v="5608" actId="20577"/>
          <ac:spMkLst>
            <pc:docMk/>
            <pc:sldMk cId="1894640841" sldId="284"/>
            <ac:spMk id="29" creationId="{E68EDA21-CA09-4E9D-AE03-366AD01DB376}"/>
          </ac:spMkLst>
        </pc:spChg>
        <pc:graphicFrameChg chg="add mod modGraphic">
          <ac:chgData name="Daniel Maldonado" userId="a1967e64-91e3-47aa-8b51-90816ac9aac3" providerId="ADAL" clId="{F0CDF117-CCD7-4C9D-B68C-43EBF5CCE82E}" dt="2021-02-26T13:56:31.383" v="3248" actId="14100"/>
          <ac:graphicFrameMkLst>
            <pc:docMk/>
            <pc:sldMk cId="1894640841" sldId="284"/>
            <ac:graphicFrameMk id="8" creationId="{4D1B4DD0-42BF-4A83-B8D6-3EF95763854A}"/>
          </ac:graphicFrameMkLst>
        </pc:graphicFrameChg>
        <pc:graphicFrameChg chg="add mod modGraphic">
          <ac:chgData name="Daniel Maldonado" userId="a1967e64-91e3-47aa-8b51-90816ac9aac3" providerId="ADAL" clId="{F0CDF117-CCD7-4C9D-B68C-43EBF5CCE82E}" dt="2021-02-26T13:57:02.711" v="3255" actId="14100"/>
          <ac:graphicFrameMkLst>
            <pc:docMk/>
            <pc:sldMk cId="1894640841" sldId="284"/>
            <ac:graphicFrameMk id="9" creationId="{431E0149-FA9F-4112-BA06-70B234731D4D}"/>
          </ac:graphicFrameMkLst>
        </pc:graphicFrameChg>
        <pc:graphicFrameChg chg="add mod modGraphic">
          <ac:chgData name="Daniel Maldonado" userId="a1967e64-91e3-47aa-8b51-90816ac9aac3" providerId="ADAL" clId="{F0CDF117-CCD7-4C9D-B68C-43EBF5CCE82E}" dt="2021-02-26T14:52:00.688" v="3806" actId="14100"/>
          <ac:graphicFrameMkLst>
            <pc:docMk/>
            <pc:sldMk cId="1894640841" sldId="284"/>
            <ac:graphicFrameMk id="11" creationId="{991CCE62-3300-4CF2-B0C2-289AD07E58E8}"/>
          </ac:graphicFrameMkLst>
        </pc:graphicFrameChg>
        <pc:graphicFrameChg chg="add mod">
          <ac:chgData name="Daniel Maldonado" userId="a1967e64-91e3-47aa-8b51-90816ac9aac3" providerId="ADAL" clId="{F0CDF117-CCD7-4C9D-B68C-43EBF5CCE82E}" dt="2021-02-26T13:59:07.516" v="3308"/>
          <ac:graphicFrameMkLst>
            <pc:docMk/>
            <pc:sldMk cId="1894640841" sldId="284"/>
            <ac:graphicFrameMk id="15" creationId="{00000000-0008-0000-0B00-000032000000}"/>
          </ac:graphicFrameMkLst>
        </pc:graphicFrameChg>
        <pc:graphicFrameChg chg="add mod">
          <ac:chgData name="Daniel Maldonado" userId="a1967e64-91e3-47aa-8b51-90816ac9aac3" providerId="ADAL" clId="{F0CDF117-CCD7-4C9D-B68C-43EBF5CCE82E}" dt="2021-03-01T15:33:43.216" v="5609" actId="14100"/>
          <ac:graphicFrameMkLst>
            <pc:docMk/>
            <pc:sldMk cId="1894640841" sldId="284"/>
            <ac:graphicFrameMk id="16" creationId="{00000000-0008-0000-0B00-000032000000}"/>
          </ac:graphicFrameMkLst>
        </pc:graphicFrameChg>
        <pc:graphicFrameChg chg="add mod">
          <ac:chgData name="Daniel Maldonado" userId="a1967e64-91e3-47aa-8b51-90816ac9aac3" providerId="ADAL" clId="{F0CDF117-CCD7-4C9D-B68C-43EBF5CCE82E}" dt="2021-02-26T14:00:06.066" v="3324"/>
          <ac:graphicFrameMkLst>
            <pc:docMk/>
            <pc:sldMk cId="1894640841" sldId="284"/>
            <ac:graphicFrameMk id="17" creationId="{00000000-0008-0000-0B00-000013000000}"/>
          </ac:graphicFrameMkLst>
        </pc:graphicFrameChg>
        <pc:graphicFrameChg chg="add mod">
          <ac:chgData name="Daniel Maldonado" userId="a1967e64-91e3-47aa-8b51-90816ac9aac3" providerId="ADAL" clId="{F0CDF117-CCD7-4C9D-B68C-43EBF5CCE82E}" dt="2021-03-01T15:33:45.265" v="5610" actId="14100"/>
          <ac:graphicFrameMkLst>
            <pc:docMk/>
            <pc:sldMk cId="1894640841" sldId="284"/>
            <ac:graphicFrameMk id="18" creationId="{00000000-0008-0000-0B00-000013000000}"/>
          </ac:graphicFrameMkLst>
        </pc:graphicFrameChg>
        <pc:graphicFrameChg chg="add mod">
          <ac:chgData name="Daniel Maldonado" userId="a1967e64-91e3-47aa-8b51-90816ac9aac3" providerId="ADAL" clId="{F0CDF117-CCD7-4C9D-B68C-43EBF5CCE82E}" dt="2021-02-26T14:09:47.671" v="3369"/>
          <ac:graphicFrameMkLst>
            <pc:docMk/>
            <pc:sldMk cId="1894640841" sldId="284"/>
            <ac:graphicFrameMk id="20" creationId="{00000000-0008-0000-0B00-00001D000000}"/>
          </ac:graphicFrameMkLst>
        </pc:graphicFrameChg>
        <pc:graphicFrameChg chg="add mod">
          <ac:chgData name="Daniel Maldonado" userId="a1967e64-91e3-47aa-8b51-90816ac9aac3" providerId="ADAL" clId="{F0CDF117-CCD7-4C9D-B68C-43EBF5CCE82E}" dt="2021-02-26T14:09:47.671" v="3369"/>
          <ac:graphicFrameMkLst>
            <pc:docMk/>
            <pc:sldMk cId="1894640841" sldId="284"/>
            <ac:graphicFrameMk id="21" creationId="{00000000-0008-0000-0B00-000020000000}"/>
          </ac:graphicFrameMkLst>
        </pc:graphicFrameChg>
        <pc:graphicFrameChg chg="add mod">
          <ac:chgData name="Daniel Maldonado" userId="a1967e64-91e3-47aa-8b51-90816ac9aac3" providerId="ADAL" clId="{F0CDF117-CCD7-4C9D-B68C-43EBF5CCE82E}" dt="2021-02-26T14:54:22.843" v="3937" actId="1035"/>
          <ac:graphicFrameMkLst>
            <pc:docMk/>
            <pc:sldMk cId="1894640841" sldId="284"/>
            <ac:graphicFrameMk id="22" creationId="{00000000-0008-0000-0B00-00001D000000}"/>
          </ac:graphicFrameMkLst>
        </pc:graphicFrameChg>
        <pc:graphicFrameChg chg="add mod">
          <ac:chgData name="Daniel Maldonado" userId="a1967e64-91e3-47aa-8b51-90816ac9aac3" providerId="ADAL" clId="{F0CDF117-CCD7-4C9D-B68C-43EBF5CCE82E}" dt="2021-02-26T14:54:29.986" v="3949" actId="1036"/>
          <ac:graphicFrameMkLst>
            <pc:docMk/>
            <pc:sldMk cId="1894640841" sldId="284"/>
            <ac:graphicFrameMk id="23" creationId="{00000000-0008-0000-0B00-000020000000}"/>
          </ac:graphicFrameMkLst>
        </pc:graphicFrameChg>
        <pc:graphicFrameChg chg="add mod modGraphic">
          <ac:chgData name="Daniel Maldonado" userId="a1967e64-91e3-47aa-8b51-90816ac9aac3" providerId="ADAL" clId="{F0CDF117-CCD7-4C9D-B68C-43EBF5CCE82E}" dt="2021-03-01T14:47:04.798" v="5563"/>
          <ac:graphicFrameMkLst>
            <pc:docMk/>
            <pc:sldMk cId="1894640841" sldId="284"/>
            <ac:graphicFrameMk id="28" creationId="{3764C237-4FD7-4DA6-90BE-0DE9421D986A}"/>
          </ac:graphicFrameMkLst>
        </pc:graphicFrameChg>
        <pc:picChg chg="add mod">
          <ac:chgData name="Daniel Maldonado" userId="a1967e64-91e3-47aa-8b51-90816ac9aac3" providerId="ADAL" clId="{F0CDF117-CCD7-4C9D-B68C-43EBF5CCE82E}" dt="2021-02-25T23:35:05.270" v="2966" actId="14100"/>
          <ac:picMkLst>
            <pc:docMk/>
            <pc:sldMk cId="1894640841" sldId="284"/>
            <ac:picMk id="4" creationId="{00000000-0008-0000-0B00-00001C000000}"/>
          </ac:picMkLst>
        </pc:picChg>
        <pc:picChg chg="add mod">
          <ac:chgData name="Daniel Maldonado" userId="a1967e64-91e3-47aa-8b51-90816ac9aac3" providerId="ADAL" clId="{F0CDF117-CCD7-4C9D-B68C-43EBF5CCE82E}" dt="2021-03-01T13:28:23.278" v="4153"/>
          <ac:picMkLst>
            <pc:docMk/>
            <pc:sldMk cId="1894640841" sldId="284"/>
            <ac:picMk id="29" creationId="{D64A4D9A-38E8-4606-A8C9-5D2B9107E297}"/>
          </ac:picMkLst>
        </pc:picChg>
      </pc:sldChg>
      <pc:sldChg chg="addSp delSp modSp add mod">
        <pc:chgData name="Daniel Maldonado" userId="a1967e64-91e3-47aa-8b51-90816ac9aac3" providerId="ADAL" clId="{F0CDF117-CCD7-4C9D-B68C-43EBF5CCE82E}" dt="2021-03-01T14:37:13.084" v="5547"/>
        <pc:sldMkLst>
          <pc:docMk/>
          <pc:sldMk cId="1696423321" sldId="285"/>
        </pc:sldMkLst>
        <pc:spChg chg="add mod">
          <ac:chgData name="Daniel Maldonado" userId="a1967e64-91e3-47aa-8b51-90816ac9aac3" providerId="ADAL" clId="{F0CDF117-CCD7-4C9D-B68C-43EBF5CCE82E}" dt="2021-03-01T14:36:43.678" v="5539" actId="6549"/>
          <ac:spMkLst>
            <pc:docMk/>
            <pc:sldMk cId="1696423321" sldId="285"/>
            <ac:spMk id="5" creationId="{33F81766-00E5-4A12-A64A-1E7F82A53B2C}"/>
          </ac:spMkLst>
        </pc:spChg>
        <pc:spChg chg="add mod">
          <ac:chgData name="Daniel Maldonado" userId="a1967e64-91e3-47aa-8b51-90816ac9aac3" providerId="ADAL" clId="{F0CDF117-CCD7-4C9D-B68C-43EBF5CCE82E}" dt="2021-03-01T14:37:13.084" v="5547"/>
          <ac:spMkLst>
            <pc:docMk/>
            <pc:sldMk cId="1696423321" sldId="285"/>
            <ac:spMk id="7" creationId="{AFF58CF2-21CE-440E-BD37-C28E26474AC6}"/>
          </ac:spMkLst>
        </pc:spChg>
        <pc:picChg chg="del">
          <ac:chgData name="Daniel Maldonado" userId="a1967e64-91e3-47aa-8b51-90816ac9aac3" providerId="ADAL" clId="{F0CDF117-CCD7-4C9D-B68C-43EBF5CCE82E}" dt="2021-03-01T14:35:11.786" v="5393" actId="478"/>
          <ac:picMkLst>
            <pc:docMk/>
            <pc:sldMk cId="1696423321" sldId="285"/>
            <ac:picMk id="4" creationId="{60785517-AA02-42CD-8314-A8BDFAD0EA9A}"/>
          </ac:picMkLst>
        </pc:picChg>
        <pc:picChg chg="add mod">
          <ac:chgData name="Daniel Maldonado" userId="a1967e64-91e3-47aa-8b51-90816ac9aac3" providerId="ADAL" clId="{F0CDF117-CCD7-4C9D-B68C-43EBF5CCE82E}" dt="2021-03-01T14:36:54.965" v="5545" actId="1036"/>
          <ac:picMkLst>
            <pc:docMk/>
            <pc:sldMk cId="1696423321" sldId="285"/>
            <ac:picMk id="6" creationId="{37C25A64-D5A5-4026-82D3-A153F7022A70}"/>
          </ac:picMkLst>
        </pc:picChg>
      </pc:sldChg>
    </pc:docChg>
  </pc:docChgLst>
  <pc:docChgLst>
    <pc:chgData name="Daniel Maldonado" userId="a1967e64-91e3-47aa-8b51-90816ac9aac3" providerId="ADAL" clId="{95CAC161-3F84-4BCF-A4C1-5560463358D7}"/>
    <pc:docChg chg="undo redo custSel modSld">
      <pc:chgData name="Daniel Maldonado" userId="a1967e64-91e3-47aa-8b51-90816ac9aac3" providerId="ADAL" clId="{95CAC161-3F84-4BCF-A4C1-5560463358D7}" dt="2021-03-12T16:25:25.644" v="2738" actId="1035"/>
      <pc:docMkLst>
        <pc:docMk/>
      </pc:docMkLst>
      <pc:sldChg chg="addSp delSp modSp mod">
        <pc:chgData name="Daniel Maldonado" userId="a1967e64-91e3-47aa-8b51-90816ac9aac3" providerId="ADAL" clId="{95CAC161-3F84-4BCF-A4C1-5560463358D7}" dt="2021-03-11T16:42:12.275" v="2644" actId="2"/>
        <pc:sldMkLst>
          <pc:docMk/>
          <pc:sldMk cId="483044343" sldId="279"/>
        </pc:sldMkLst>
        <pc:spChg chg="mod">
          <ac:chgData name="Daniel Maldonado" userId="a1967e64-91e3-47aa-8b51-90816ac9aac3" providerId="ADAL" clId="{95CAC161-3F84-4BCF-A4C1-5560463358D7}" dt="2021-03-11T16:42:12.275" v="2644" actId="2"/>
          <ac:spMkLst>
            <pc:docMk/>
            <pc:sldMk cId="483044343" sldId="279"/>
            <ac:spMk id="5" creationId="{2FD23BF9-22D2-4124-80EF-F31439379868}"/>
          </ac:spMkLst>
        </pc:spChg>
        <pc:spChg chg="add mod ord">
          <ac:chgData name="Daniel Maldonado" userId="a1967e64-91e3-47aa-8b51-90816ac9aac3" providerId="ADAL" clId="{95CAC161-3F84-4BCF-A4C1-5560463358D7}" dt="2021-03-04T20:15:50.343" v="1939" actId="167"/>
          <ac:spMkLst>
            <pc:docMk/>
            <pc:sldMk cId="483044343" sldId="279"/>
            <ac:spMk id="55" creationId="{1EB481EB-6C18-4144-9AC9-348770F30EA8}"/>
          </ac:spMkLst>
        </pc:spChg>
        <pc:spChg chg="del">
          <ac:chgData name="Daniel Maldonado" userId="a1967e64-91e3-47aa-8b51-90816ac9aac3" providerId="ADAL" clId="{95CAC161-3F84-4BCF-A4C1-5560463358D7}" dt="2021-03-04T20:15:40.482" v="1936" actId="478"/>
          <ac:spMkLst>
            <pc:docMk/>
            <pc:sldMk cId="483044343" sldId="279"/>
            <ac:spMk id="60" creationId="{70784077-0175-4BE8-A578-79C42A9557D7}"/>
          </ac:spMkLst>
        </pc:spChg>
      </pc:sldChg>
      <pc:sldChg chg="addSp delSp modSp mod modAnim">
        <pc:chgData name="Daniel Maldonado" userId="a1967e64-91e3-47aa-8b51-90816ac9aac3" providerId="ADAL" clId="{95CAC161-3F84-4BCF-A4C1-5560463358D7}" dt="2021-03-11T17:02:50.400" v="2691" actId="20577"/>
        <pc:sldMkLst>
          <pc:docMk/>
          <pc:sldMk cId="3044589573" sldId="282"/>
        </pc:sldMkLst>
        <pc:spChg chg="add del mod ord">
          <ac:chgData name="Daniel Maldonado" userId="a1967e64-91e3-47aa-8b51-90816ac9aac3" providerId="ADAL" clId="{95CAC161-3F84-4BCF-A4C1-5560463358D7}" dt="2021-03-04T19:43:50.858" v="763" actId="167"/>
          <ac:spMkLst>
            <pc:docMk/>
            <pc:sldMk cId="3044589573" sldId="282"/>
            <ac:spMk id="2" creationId="{F81AB1A6-78FE-49A9-A533-4E71E93CCB03}"/>
          </ac:spMkLst>
        </pc:spChg>
        <pc:spChg chg="del">
          <ac:chgData name="Daniel Maldonado" userId="a1967e64-91e3-47aa-8b51-90816ac9aac3" providerId="ADAL" clId="{95CAC161-3F84-4BCF-A4C1-5560463358D7}" dt="2021-03-04T19:35:49.251" v="279" actId="478"/>
          <ac:spMkLst>
            <pc:docMk/>
            <pc:sldMk cId="3044589573" sldId="282"/>
            <ac:spMk id="6" creationId="{349BB818-52A3-4859-8FF0-4FEE998B5983}"/>
          </ac:spMkLst>
        </pc:spChg>
        <pc:spChg chg="mod">
          <ac:chgData name="Daniel Maldonado" userId="a1967e64-91e3-47aa-8b51-90816ac9aac3" providerId="ADAL" clId="{95CAC161-3F84-4BCF-A4C1-5560463358D7}" dt="2021-03-04T19:31:24.148" v="179" actId="20578"/>
          <ac:spMkLst>
            <pc:docMk/>
            <pc:sldMk cId="3044589573" sldId="282"/>
            <ac:spMk id="27" creationId="{D479A833-1259-6A41-8C88-4663B7F20A24}"/>
          </ac:spMkLst>
        </pc:spChg>
        <pc:spChg chg="mod">
          <ac:chgData name="Daniel Maldonado" userId="a1967e64-91e3-47aa-8b51-90816ac9aac3" providerId="ADAL" clId="{95CAC161-3F84-4BCF-A4C1-5560463358D7}" dt="2021-03-04T20:41:26.689" v="2269" actId="1036"/>
          <ac:spMkLst>
            <pc:docMk/>
            <pc:sldMk cId="3044589573" sldId="282"/>
            <ac:spMk id="96" creationId="{00000000-0008-0000-0A00-000039010000}"/>
          </ac:spMkLst>
        </pc:spChg>
        <pc:spChg chg="mod">
          <ac:chgData name="Daniel Maldonado" userId="a1967e64-91e3-47aa-8b51-90816ac9aac3" providerId="ADAL" clId="{95CAC161-3F84-4BCF-A4C1-5560463358D7}" dt="2021-03-11T16:41:51.238" v="2621" actId="2"/>
          <ac:spMkLst>
            <pc:docMk/>
            <pc:sldMk cId="3044589573" sldId="282"/>
            <ac:spMk id="104" creationId="{E1DC3B7A-A9CF-417F-8FFE-1D73A2CC9D2F}"/>
          </ac:spMkLst>
        </pc:spChg>
        <pc:spChg chg="mod">
          <ac:chgData name="Daniel Maldonado" userId="a1967e64-91e3-47aa-8b51-90816ac9aac3" providerId="ADAL" clId="{95CAC161-3F84-4BCF-A4C1-5560463358D7}" dt="2021-03-11T16:41:48.230" v="2619" actId="2"/>
          <ac:spMkLst>
            <pc:docMk/>
            <pc:sldMk cId="3044589573" sldId="282"/>
            <ac:spMk id="109" creationId="{2D9153AA-7296-43E8-8C62-01193C9EBA45}"/>
          </ac:spMkLst>
        </pc:spChg>
        <pc:spChg chg="add mod">
          <ac:chgData name="Daniel Maldonado" userId="a1967e64-91e3-47aa-8b51-90816ac9aac3" providerId="ADAL" clId="{95CAC161-3F84-4BCF-A4C1-5560463358D7}" dt="2021-03-04T22:48:17.636" v="2429" actId="1035"/>
          <ac:spMkLst>
            <pc:docMk/>
            <pc:sldMk cId="3044589573" sldId="282"/>
            <ac:spMk id="120" creationId="{E2AFBAE9-DAF5-4184-8617-E7A41B9C6258}"/>
          </ac:spMkLst>
        </pc:spChg>
        <pc:spChg chg="add del mod">
          <ac:chgData name="Daniel Maldonado" userId="a1967e64-91e3-47aa-8b51-90816ac9aac3" providerId="ADAL" clId="{95CAC161-3F84-4BCF-A4C1-5560463358D7}" dt="2021-03-04T20:37:30.893" v="2192" actId="478"/>
          <ac:spMkLst>
            <pc:docMk/>
            <pc:sldMk cId="3044589573" sldId="282"/>
            <ac:spMk id="123" creationId="{AB079F36-BC84-44AB-B6E5-4F05B451E449}"/>
          </ac:spMkLst>
        </pc:spChg>
        <pc:spChg chg="del mod">
          <ac:chgData name="Daniel Maldonado" userId="a1967e64-91e3-47aa-8b51-90816ac9aac3" providerId="ADAL" clId="{95CAC161-3F84-4BCF-A4C1-5560463358D7}" dt="2021-03-04T19:40:06.293" v="536" actId="478"/>
          <ac:spMkLst>
            <pc:docMk/>
            <pc:sldMk cId="3044589573" sldId="282"/>
            <ac:spMk id="124" creationId="{54F15876-81CA-4BD1-AD0C-289011BDA838}"/>
          </ac:spMkLst>
        </pc:spChg>
        <pc:spChg chg="mod">
          <ac:chgData name="Daniel Maldonado" userId="a1967e64-91e3-47aa-8b51-90816ac9aac3" providerId="ADAL" clId="{95CAC161-3F84-4BCF-A4C1-5560463358D7}" dt="2021-03-11T16:41:52.354" v="2623" actId="2"/>
          <ac:spMkLst>
            <pc:docMk/>
            <pc:sldMk cId="3044589573" sldId="282"/>
            <ac:spMk id="125" creationId="{9A8B8E40-CF51-4D16-889D-374CE1028C9D}"/>
          </ac:spMkLst>
        </pc:spChg>
        <pc:spChg chg="del">
          <ac:chgData name="Daniel Maldonado" userId="a1967e64-91e3-47aa-8b51-90816ac9aac3" providerId="ADAL" clId="{95CAC161-3F84-4BCF-A4C1-5560463358D7}" dt="2021-03-04T19:35:44.123" v="276" actId="478"/>
          <ac:spMkLst>
            <pc:docMk/>
            <pc:sldMk cId="3044589573" sldId="282"/>
            <ac:spMk id="126" creationId="{6C1D52A4-2F2D-4137-AD48-F504B22F1BCF}"/>
          </ac:spMkLst>
        </pc:spChg>
        <pc:spChg chg="mod">
          <ac:chgData name="Daniel Maldonado" userId="a1967e64-91e3-47aa-8b51-90816ac9aac3" providerId="ADAL" clId="{95CAC161-3F84-4BCF-A4C1-5560463358D7}" dt="2021-03-11T17:02:46.144" v="2689" actId="20577"/>
          <ac:spMkLst>
            <pc:docMk/>
            <pc:sldMk cId="3044589573" sldId="282"/>
            <ac:spMk id="128" creationId="{8957EEB5-79AB-42E3-B3C6-8E67EBC7472E}"/>
          </ac:spMkLst>
        </pc:spChg>
        <pc:spChg chg="mod">
          <ac:chgData name="Daniel Maldonado" userId="a1967e64-91e3-47aa-8b51-90816ac9aac3" providerId="ADAL" clId="{95CAC161-3F84-4BCF-A4C1-5560463358D7}" dt="2021-03-11T17:02:41.760" v="2687" actId="20577"/>
          <ac:spMkLst>
            <pc:docMk/>
            <pc:sldMk cId="3044589573" sldId="282"/>
            <ac:spMk id="129" creationId="{08925051-2414-4338-B7B8-0CA1FCE5D388}"/>
          </ac:spMkLst>
        </pc:spChg>
        <pc:spChg chg="mod">
          <ac:chgData name="Daniel Maldonado" userId="a1967e64-91e3-47aa-8b51-90816ac9aac3" providerId="ADAL" clId="{95CAC161-3F84-4BCF-A4C1-5560463358D7}" dt="2021-03-04T20:31:16.512" v="2103" actId="1037"/>
          <ac:spMkLst>
            <pc:docMk/>
            <pc:sldMk cId="3044589573" sldId="282"/>
            <ac:spMk id="130" creationId="{3608C987-6402-4E1A-9323-2BF59455580C}"/>
          </ac:spMkLst>
        </pc:spChg>
        <pc:spChg chg="mod">
          <ac:chgData name="Daniel Maldonado" userId="a1967e64-91e3-47aa-8b51-90816ac9aac3" providerId="ADAL" clId="{95CAC161-3F84-4BCF-A4C1-5560463358D7}" dt="2021-03-04T20:31:16.512" v="2103" actId="1037"/>
          <ac:spMkLst>
            <pc:docMk/>
            <pc:sldMk cId="3044589573" sldId="282"/>
            <ac:spMk id="132" creationId="{75A7A51B-5425-4B72-A918-2B79A09F223E}"/>
          </ac:spMkLst>
        </pc:spChg>
        <pc:spChg chg="del">
          <ac:chgData name="Daniel Maldonado" userId="a1967e64-91e3-47aa-8b51-90816ac9aac3" providerId="ADAL" clId="{95CAC161-3F84-4BCF-A4C1-5560463358D7}" dt="2021-03-04T19:35:51.123" v="280" actId="478"/>
          <ac:spMkLst>
            <pc:docMk/>
            <pc:sldMk cId="3044589573" sldId="282"/>
            <ac:spMk id="135" creationId="{CD72EEC1-3965-4AB5-8F4E-42CDF436140C}"/>
          </ac:spMkLst>
        </pc:spChg>
        <pc:spChg chg="mod">
          <ac:chgData name="Daniel Maldonado" userId="a1967e64-91e3-47aa-8b51-90816ac9aac3" providerId="ADAL" clId="{95CAC161-3F84-4BCF-A4C1-5560463358D7}" dt="2021-03-04T19:49:33.455" v="1035" actId="1036"/>
          <ac:spMkLst>
            <pc:docMk/>
            <pc:sldMk cId="3044589573" sldId="282"/>
            <ac:spMk id="139" creationId="{907452AF-8047-4B75-8EDB-E7C1970757F8}"/>
          </ac:spMkLst>
        </pc:spChg>
        <pc:spChg chg="mod">
          <ac:chgData name="Daniel Maldonado" userId="a1967e64-91e3-47aa-8b51-90816ac9aac3" providerId="ADAL" clId="{95CAC161-3F84-4BCF-A4C1-5560463358D7}" dt="2021-03-04T19:49:33.455" v="1035" actId="1036"/>
          <ac:spMkLst>
            <pc:docMk/>
            <pc:sldMk cId="3044589573" sldId="282"/>
            <ac:spMk id="140" creationId="{BCF4A23C-FDEE-4E9F-8343-56A365F0635A}"/>
          </ac:spMkLst>
        </pc:spChg>
        <pc:spChg chg="mod">
          <ac:chgData name="Daniel Maldonado" userId="a1967e64-91e3-47aa-8b51-90816ac9aac3" providerId="ADAL" clId="{95CAC161-3F84-4BCF-A4C1-5560463358D7}" dt="2021-03-04T22:47:33.349" v="2387" actId="1035"/>
          <ac:spMkLst>
            <pc:docMk/>
            <pc:sldMk cId="3044589573" sldId="282"/>
            <ac:spMk id="141" creationId="{943CE7F9-2B74-4AAD-9A35-F5C37CE5DC28}"/>
          </ac:spMkLst>
        </pc:spChg>
        <pc:spChg chg="del mod">
          <ac:chgData name="Daniel Maldonado" userId="a1967e64-91e3-47aa-8b51-90816ac9aac3" providerId="ADAL" clId="{95CAC161-3F84-4BCF-A4C1-5560463358D7}" dt="2021-03-04T19:53:38.720" v="1082" actId="21"/>
          <ac:spMkLst>
            <pc:docMk/>
            <pc:sldMk cId="3044589573" sldId="282"/>
            <ac:spMk id="143" creationId="{43F4F80A-B023-41AD-803A-6D57D97E4BA1}"/>
          </ac:spMkLst>
        </pc:spChg>
        <pc:spChg chg="mod">
          <ac:chgData name="Daniel Maldonado" userId="a1967e64-91e3-47aa-8b51-90816ac9aac3" providerId="ADAL" clId="{95CAC161-3F84-4BCF-A4C1-5560463358D7}" dt="2021-03-04T20:17:07.242" v="2010" actId="1035"/>
          <ac:spMkLst>
            <pc:docMk/>
            <pc:sldMk cId="3044589573" sldId="282"/>
            <ac:spMk id="144" creationId="{62B2A75C-DF80-49C7-946D-82B8B785B3D9}"/>
          </ac:spMkLst>
        </pc:spChg>
        <pc:spChg chg="del mod">
          <ac:chgData name="Daniel Maldonado" userId="a1967e64-91e3-47aa-8b51-90816ac9aac3" providerId="ADAL" clId="{95CAC161-3F84-4BCF-A4C1-5560463358D7}" dt="2021-03-04T19:53:38.720" v="1082" actId="21"/>
          <ac:spMkLst>
            <pc:docMk/>
            <pc:sldMk cId="3044589573" sldId="282"/>
            <ac:spMk id="145" creationId="{00000000-0008-0000-0A00-00006F000000}"/>
          </ac:spMkLst>
        </pc:spChg>
        <pc:spChg chg="mod">
          <ac:chgData name="Daniel Maldonado" userId="a1967e64-91e3-47aa-8b51-90816ac9aac3" providerId="ADAL" clId="{95CAC161-3F84-4BCF-A4C1-5560463358D7}" dt="2021-03-11T17:02:50.400" v="2691" actId="20577"/>
          <ac:spMkLst>
            <pc:docMk/>
            <pc:sldMk cId="3044589573" sldId="282"/>
            <ac:spMk id="152" creationId="{B4FC3DDF-3DEB-4DE9-8F3E-7640D681F7DB}"/>
          </ac:spMkLst>
        </pc:spChg>
        <pc:spChg chg="mod">
          <ac:chgData name="Daniel Maldonado" userId="a1967e64-91e3-47aa-8b51-90816ac9aac3" providerId="ADAL" clId="{95CAC161-3F84-4BCF-A4C1-5560463358D7}" dt="2021-03-11T16:41:53.056" v="2624" actId="2"/>
          <ac:spMkLst>
            <pc:docMk/>
            <pc:sldMk cId="3044589573" sldId="282"/>
            <ac:spMk id="153" creationId="{93E1BB17-6ACD-4B94-8ACB-EAD7CC91F8A7}"/>
          </ac:spMkLst>
        </pc:spChg>
        <pc:spChg chg="mod">
          <ac:chgData name="Daniel Maldonado" userId="a1967e64-91e3-47aa-8b51-90816ac9aac3" providerId="ADAL" clId="{95CAC161-3F84-4BCF-A4C1-5560463358D7}" dt="2021-03-04T19:22:34.929" v="178" actId="14100"/>
          <ac:spMkLst>
            <pc:docMk/>
            <pc:sldMk cId="3044589573" sldId="282"/>
            <ac:spMk id="187" creationId="{4A7564BF-3CDC-4E78-8929-F40EB214FF9A}"/>
          </ac:spMkLst>
        </pc:spChg>
        <pc:spChg chg="mod">
          <ac:chgData name="Daniel Maldonado" userId="a1967e64-91e3-47aa-8b51-90816ac9aac3" providerId="ADAL" clId="{95CAC161-3F84-4BCF-A4C1-5560463358D7}" dt="2021-03-11T14:12:59.768" v="2508" actId="13926"/>
          <ac:spMkLst>
            <pc:docMk/>
            <pc:sldMk cId="3044589573" sldId="282"/>
            <ac:spMk id="193" creationId="{80D037F2-C5D1-4AB3-880D-8BC04606939D}"/>
          </ac:spMkLst>
        </pc:spChg>
        <pc:graphicFrameChg chg="add del mod">
          <ac:chgData name="Daniel Maldonado" userId="a1967e64-91e3-47aa-8b51-90816ac9aac3" providerId="ADAL" clId="{95CAC161-3F84-4BCF-A4C1-5560463358D7}" dt="2021-03-04T19:34:35.652" v="242"/>
          <ac:graphicFrameMkLst>
            <pc:docMk/>
            <pc:sldMk cId="3044589573" sldId="282"/>
            <ac:graphicFrameMk id="114" creationId="{ABB57AE7-8719-48F1-8451-CDE8E8CB1644}"/>
          </ac:graphicFrameMkLst>
        </pc:graphicFrameChg>
        <pc:graphicFrameChg chg="mod">
          <ac:chgData name="Daniel Maldonado" userId="a1967e64-91e3-47aa-8b51-90816ac9aac3" providerId="ADAL" clId="{95CAC161-3F84-4BCF-A4C1-5560463358D7}" dt="2021-03-04T19:34:32.684" v="240" actId="113"/>
          <ac:graphicFrameMkLst>
            <pc:docMk/>
            <pc:sldMk cId="3044589573" sldId="282"/>
            <ac:graphicFrameMk id="119" creationId="{8FCAF217-C0C7-4AEF-AFE5-C03685FA5AAE}"/>
          </ac:graphicFrameMkLst>
        </pc:graphicFrameChg>
        <pc:graphicFrameChg chg="add mod modGraphic">
          <ac:chgData name="Daniel Maldonado" userId="a1967e64-91e3-47aa-8b51-90816ac9aac3" providerId="ADAL" clId="{95CAC161-3F84-4BCF-A4C1-5560463358D7}" dt="2021-03-11T17:00:15.033" v="2673" actId="20577"/>
          <ac:graphicFrameMkLst>
            <pc:docMk/>
            <pc:sldMk cId="3044589573" sldId="282"/>
            <ac:graphicFrameMk id="122" creationId="{50446831-23A9-49F6-929F-61EC4CA53D75}"/>
          </ac:graphicFrameMkLst>
        </pc:graphicFrameChg>
        <pc:graphicFrameChg chg="del mod">
          <ac:chgData name="Daniel Maldonado" userId="a1967e64-91e3-47aa-8b51-90816ac9aac3" providerId="ADAL" clId="{95CAC161-3F84-4BCF-A4C1-5560463358D7}" dt="2021-03-04T19:53:38.720" v="1082" actId="21"/>
          <ac:graphicFrameMkLst>
            <pc:docMk/>
            <pc:sldMk cId="3044589573" sldId="282"/>
            <ac:graphicFrameMk id="131" creationId="{00000000-0008-0000-0A00-000087000000}"/>
          </ac:graphicFrameMkLst>
        </pc:graphicFrameChg>
        <pc:picChg chg="add del mod ord">
          <ac:chgData name="Daniel Maldonado" userId="a1967e64-91e3-47aa-8b51-90816ac9aac3" providerId="ADAL" clId="{95CAC161-3F84-4BCF-A4C1-5560463358D7}" dt="2021-03-04T19:49:33.455" v="1035" actId="1036"/>
          <ac:picMkLst>
            <pc:docMk/>
            <pc:sldMk cId="3044589573" sldId="282"/>
            <ac:picMk id="3" creationId="{EA97E620-F488-4832-B367-BF121728CC9A}"/>
          </ac:picMkLst>
        </pc:picChg>
        <pc:picChg chg="del mod">
          <ac:chgData name="Daniel Maldonado" userId="a1967e64-91e3-47aa-8b51-90816ac9aac3" providerId="ADAL" clId="{95CAC161-3F84-4BCF-A4C1-5560463358D7}" dt="2021-03-04T19:35:33.875" v="273" actId="478"/>
          <ac:picMkLst>
            <pc:docMk/>
            <pc:sldMk cId="3044589573" sldId="282"/>
            <ac:picMk id="4" creationId="{FCB9CB3A-CBF0-4001-B009-1460079A1A7B}"/>
          </ac:picMkLst>
        </pc:picChg>
        <pc:picChg chg="mod">
          <ac:chgData name="Daniel Maldonado" userId="a1967e64-91e3-47aa-8b51-90816ac9aac3" providerId="ADAL" clId="{95CAC161-3F84-4BCF-A4C1-5560463358D7}" dt="2021-03-04T20:37:24.782" v="2186" actId="14100"/>
          <ac:picMkLst>
            <pc:docMk/>
            <pc:sldMk cId="3044589573" sldId="282"/>
            <ac:picMk id="70" creationId="{276C2B86-14F8-4E53-BEFE-FB55404DDEBD}"/>
          </ac:picMkLst>
        </pc:picChg>
        <pc:picChg chg="mod">
          <ac:chgData name="Daniel Maldonado" userId="a1967e64-91e3-47aa-8b51-90816ac9aac3" providerId="ADAL" clId="{95CAC161-3F84-4BCF-A4C1-5560463358D7}" dt="2021-03-04T20:31:37.946" v="2112" actId="408"/>
          <ac:picMkLst>
            <pc:docMk/>
            <pc:sldMk cId="3044589573" sldId="282"/>
            <ac:picMk id="1026" creationId="{931FBA60-8150-4C83-B9DF-4E47E9615E92}"/>
          </ac:picMkLst>
        </pc:picChg>
        <pc:picChg chg="mod">
          <ac:chgData name="Daniel Maldonado" userId="a1967e64-91e3-47aa-8b51-90816ac9aac3" providerId="ADAL" clId="{95CAC161-3F84-4BCF-A4C1-5560463358D7}" dt="2021-03-04T20:31:37.946" v="2112" actId="408"/>
          <ac:picMkLst>
            <pc:docMk/>
            <pc:sldMk cId="3044589573" sldId="282"/>
            <ac:picMk id="1028" creationId="{22E2B496-470D-434B-89FD-78924D2C01DC}"/>
          </ac:picMkLst>
        </pc:picChg>
        <pc:picChg chg="mod">
          <ac:chgData name="Daniel Maldonado" userId="a1967e64-91e3-47aa-8b51-90816ac9aac3" providerId="ADAL" clId="{95CAC161-3F84-4BCF-A4C1-5560463358D7}" dt="2021-03-04T20:31:37.946" v="2112" actId="408"/>
          <ac:picMkLst>
            <pc:docMk/>
            <pc:sldMk cId="3044589573" sldId="282"/>
            <ac:picMk id="1030" creationId="{03D747D9-CEB2-467E-B984-FB491CB93DA7}"/>
          </ac:picMkLst>
        </pc:picChg>
        <pc:picChg chg="mod">
          <ac:chgData name="Daniel Maldonado" userId="a1967e64-91e3-47aa-8b51-90816ac9aac3" providerId="ADAL" clId="{95CAC161-3F84-4BCF-A4C1-5560463358D7}" dt="2021-03-04T20:31:37.946" v="2112" actId="408"/>
          <ac:picMkLst>
            <pc:docMk/>
            <pc:sldMk cId="3044589573" sldId="282"/>
            <ac:picMk id="1032" creationId="{06BB3FA0-6602-4FF4-894A-421ADBB187F9}"/>
          </ac:picMkLst>
        </pc:picChg>
      </pc:sldChg>
      <pc:sldChg chg="addSp delSp modSp mod">
        <pc:chgData name="Daniel Maldonado" userId="a1967e64-91e3-47aa-8b51-90816ac9aac3" providerId="ADAL" clId="{95CAC161-3F84-4BCF-A4C1-5560463358D7}" dt="2021-03-12T16:21:40.680" v="2716" actId="14100"/>
        <pc:sldMkLst>
          <pc:docMk/>
          <pc:sldMk cId="2133499665" sldId="283"/>
        </pc:sldMkLst>
        <pc:picChg chg="add del mod modCrop">
          <ac:chgData name="Daniel Maldonado" userId="a1967e64-91e3-47aa-8b51-90816ac9aac3" providerId="ADAL" clId="{95CAC161-3F84-4BCF-A4C1-5560463358D7}" dt="2021-03-12T16:20:36.858" v="2709" actId="478"/>
          <ac:picMkLst>
            <pc:docMk/>
            <pc:sldMk cId="2133499665" sldId="283"/>
            <ac:picMk id="2" creationId="{D41F1470-C41C-4867-8590-B227825ED5A0}"/>
          </ac:picMkLst>
        </pc:picChg>
        <pc:picChg chg="del mod">
          <ac:chgData name="Daniel Maldonado" userId="a1967e64-91e3-47aa-8b51-90816ac9aac3" providerId="ADAL" clId="{95CAC161-3F84-4BCF-A4C1-5560463358D7}" dt="2021-03-04T20:14:55.821" v="1935" actId="478"/>
          <ac:picMkLst>
            <pc:docMk/>
            <pc:sldMk cId="2133499665" sldId="283"/>
            <ac:picMk id="4" creationId="{60785517-AA02-42CD-8314-A8BDFAD0EA9A}"/>
          </ac:picMkLst>
        </pc:picChg>
        <pc:picChg chg="add del mod">
          <ac:chgData name="Daniel Maldonado" userId="a1967e64-91e3-47aa-8b51-90816ac9aac3" providerId="ADAL" clId="{95CAC161-3F84-4BCF-A4C1-5560463358D7}" dt="2021-03-12T16:21:40.680" v="2716" actId="14100"/>
          <ac:picMkLst>
            <pc:docMk/>
            <pc:sldMk cId="2133499665" sldId="283"/>
            <ac:picMk id="6" creationId="{60785517-AA02-42CD-8314-A8BDFAD0EA9A}"/>
          </ac:picMkLst>
        </pc:picChg>
        <pc:picChg chg="add del mod">
          <ac:chgData name="Daniel Maldonado" userId="a1967e64-91e3-47aa-8b51-90816ac9aac3" providerId="ADAL" clId="{95CAC161-3F84-4BCF-A4C1-5560463358D7}" dt="2021-03-11T20:59:16.447" v="2696" actId="478"/>
          <ac:picMkLst>
            <pc:docMk/>
            <pc:sldMk cId="2133499665" sldId="283"/>
            <ac:picMk id="7" creationId="{60785517-AA02-42CD-8314-A8BDFAD0EA9A}"/>
          </ac:picMkLst>
        </pc:picChg>
      </pc:sldChg>
      <pc:sldChg chg="addSp delSp modSp mod">
        <pc:chgData name="Daniel Maldonado" userId="a1967e64-91e3-47aa-8b51-90816ac9aac3" providerId="ADAL" clId="{95CAC161-3F84-4BCF-A4C1-5560463358D7}" dt="2021-03-12T16:25:25.644" v="2738" actId="1035"/>
        <pc:sldMkLst>
          <pc:docMk/>
          <pc:sldMk cId="1894640841" sldId="284"/>
        </pc:sldMkLst>
        <pc:spChg chg="mod">
          <ac:chgData name="Daniel Maldonado" userId="a1967e64-91e3-47aa-8b51-90816ac9aac3" providerId="ADAL" clId="{95CAC161-3F84-4BCF-A4C1-5560463358D7}" dt="2021-03-04T20:48:20.479" v="2301" actId="1035"/>
          <ac:spMkLst>
            <pc:docMk/>
            <pc:sldMk cId="1894640841" sldId="284"/>
            <ac:spMk id="5" creationId="{65996FE6-379C-42EA-A00D-C6BF179F6EFE}"/>
          </ac:spMkLst>
        </pc:spChg>
        <pc:spChg chg="mod">
          <ac:chgData name="Daniel Maldonado" userId="a1967e64-91e3-47aa-8b51-90816ac9aac3" providerId="ADAL" clId="{95CAC161-3F84-4BCF-A4C1-5560463358D7}" dt="2021-03-11T18:45:49.112" v="2695" actId="20577"/>
          <ac:spMkLst>
            <pc:docMk/>
            <pc:sldMk cId="1894640841" sldId="284"/>
            <ac:spMk id="6" creationId="{71487DD3-2E90-4975-BF57-4930E7A73BBD}"/>
          </ac:spMkLst>
        </pc:spChg>
        <pc:spChg chg="del">
          <ac:chgData name="Daniel Maldonado" userId="a1967e64-91e3-47aa-8b51-90816ac9aac3" providerId="ADAL" clId="{95CAC161-3F84-4BCF-A4C1-5560463358D7}" dt="2021-03-04T19:36:42.537" v="284" actId="21"/>
          <ac:spMkLst>
            <pc:docMk/>
            <pc:sldMk cId="1894640841" sldId="284"/>
            <ac:spMk id="7" creationId="{6D9E89D1-43E2-4ADA-8165-F1EB6B5D25F1}"/>
          </ac:spMkLst>
        </pc:spChg>
        <pc:spChg chg="mod">
          <ac:chgData name="Daniel Maldonado" userId="a1967e64-91e3-47aa-8b51-90816ac9aac3" providerId="ADAL" clId="{95CAC161-3F84-4BCF-A4C1-5560463358D7}" dt="2021-03-04T20:11:39.388" v="1882" actId="1035"/>
          <ac:spMkLst>
            <pc:docMk/>
            <pc:sldMk cId="1894640841" sldId="284"/>
            <ac:spMk id="10" creationId="{B601F0E3-DB31-4F97-A425-52F1C0B88F01}"/>
          </ac:spMkLst>
        </pc:spChg>
        <pc:spChg chg="mod">
          <ac:chgData name="Daniel Maldonado" userId="a1967e64-91e3-47aa-8b51-90816ac9aac3" providerId="ADAL" clId="{95CAC161-3F84-4BCF-A4C1-5560463358D7}" dt="2021-03-04T20:47:58.983" v="2287" actId="1035"/>
          <ac:spMkLst>
            <pc:docMk/>
            <pc:sldMk cId="1894640841" sldId="284"/>
            <ac:spMk id="12" creationId="{1F78E5C5-0134-4E98-AB5A-829D3CC55994}"/>
          </ac:spMkLst>
        </pc:spChg>
        <pc:spChg chg="mod">
          <ac:chgData name="Daniel Maldonado" userId="a1967e64-91e3-47aa-8b51-90816ac9aac3" providerId="ADAL" clId="{95CAC161-3F84-4BCF-A4C1-5560463358D7}" dt="2021-03-11T13:41:35.011" v="2442" actId="20577"/>
          <ac:spMkLst>
            <pc:docMk/>
            <pc:sldMk cId="1894640841" sldId="284"/>
            <ac:spMk id="13" creationId="{BE746BCD-E921-40C2-AC7F-DEEE0A869189}"/>
          </ac:spMkLst>
        </pc:spChg>
        <pc:spChg chg="mod">
          <ac:chgData name="Daniel Maldonado" userId="a1967e64-91e3-47aa-8b51-90816ac9aac3" providerId="ADAL" clId="{95CAC161-3F84-4BCF-A4C1-5560463358D7}" dt="2021-03-04T20:48:11.040" v="2296" actId="1035"/>
          <ac:spMkLst>
            <pc:docMk/>
            <pc:sldMk cId="1894640841" sldId="284"/>
            <ac:spMk id="14" creationId="{2576B9DB-15BE-42B3-A2BF-5E4E3BB07B4E}"/>
          </ac:spMkLst>
        </pc:spChg>
        <pc:spChg chg="mod">
          <ac:chgData name="Daniel Maldonado" userId="a1967e64-91e3-47aa-8b51-90816ac9aac3" providerId="ADAL" clId="{95CAC161-3F84-4BCF-A4C1-5560463358D7}" dt="2021-03-11T16:41:56.064" v="2626" actId="2"/>
          <ac:spMkLst>
            <pc:docMk/>
            <pc:sldMk cId="1894640841" sldId="284"/>
            <ac:spMk id="24" creationId="{92FA4986-A638-41D4-8B2C-B135CCD0C13A}"/>
          </ac:spMkLst>
        </pc:spChg>
        <pc:spChg chg="mod">
          <ac:chgData name="Daniel Maldonado" userId="a1967e64-91e3-47aa-8b51-90816ac9aac3" providerId="ADAL" clId="{95CAC161-3F84-4BCF-A4C1-5560463358D7}" dt="2021-03-11T16:41:58.253" v="2630" actId="2"/>
          <ac:spMkLst>
            <pc:docMk/>
            <pc:sldMk cId="1894640841" sldId="284"/>
            <ac:spMk id="25" creationId="{F0CC826F-7C63-4D56-8655-C19A8D5AC94F}"/>
          </ac:spMkLst>
        </pc:spChg>
        <pc:spChg chg="mod">
          <ac:chgData name="Daniel Maldonado" userId="a1967e64-91e3-47aa-8b51-90816ac9aac3" providerId="ADAL" clId="{95CAC161-3F84-4BCF-A4C1-5560463358D7}" dt="2021-03-11T16:41:59.521" v="2633" actId="2"/>
          <ac:spMkLst>
            <pc:docMk/>
            <pc:sldMk cId="1894640841" sldId="284"/>
            <ac:spMk id="27" creationId="{B02B2267-33EF-48CF-B47C-B3F6CD192F24}"/>
          </ac:spMkLst>
        </pc:spChg>
        <pc:spChg chg="mod">
          <ac:chgData name="Daniel Maldonado" userId="a1967e64-91e3-47aa-8b51-90816ac9aac3" providerId="ADAL" clId="{95CAC161-3F84-4BCF-A4C1-5560463358D7}" dt="2021-03-04T20:11:15.087" v="1818" actId="1035"/>
          <ac:spMkLst>
            <pc:docMk/>
            <pc:sldMk cId="1894640841" sldId="284"/>
            <ac:spMk id="29" creationId="{E68EDA21-CA09-4E9D-AE03-366AD01DB376}"/>
          </ac:spMkLst>
        </pc:spChg>
        <pc:spChg chg="add mod">
          <ac:chgData name="Daniel Maldonado" userId="a1967e64-91e3-47aa-8b51-90816ac9aac3" providerId="ADAL" clId="{95CAC161-3F84-4BCF-A4C1-5560463358D7}" dt="2021-03-04T20:11:43.228" v="1885" actId="1035"/>
          <ac:spMkLst>
            <pc:docMk/>
            <pc:sldMk cId="1894640841" sldId="284"/>
            <ac:spMk id="32" creationId="{ED239468-D5F3-4417-A754-497895F0DC66}"/>
          </ac:spMkLst>
        </pc:spChg>
        <pc:spChg chg="add mod">
          <ac:chgData name="Daniel Maldonado" userId="a1967e64-91e3-47aa-8b51-90816ac9aac3" providerId="ADAL" clId="{95CAC161-3F84-4BCF-A4C1-5560463358D7}" dt="2021-03-11T18:45:39.447" v="2693" actId="20577"/>
          <ac:spMkLst>
            <pc:docMk/>
            <pc:sldMk cId="1894640841" sldId="284"/>
            <ac:spMk id="33" creationId="{D04D7A3B-B174-4829-A686-254FA26CABFB}"/>
          </ac:spMkLst>
        </pc:spChg>
        <pc:spChg chg="add mod">
          <ac:chgData name="Daniel Maldonado" userId="a1967e64-91e3-47aa-8b51-90816ac9aac3" providerId="ADAL" clId="{95CAC161-3F84-4BCF-A4C1-5560463358D7}" dt="2021-03-04T20:02:19.026" v="1503" actId="20577"/>
          <ac:spMkLst>
            <pc:docMk/>
            <pc:sldMk cId="1894640841" sldId="284"/>
            <ac:spMk id="34" creationId="{CAA527B7-8280-4686-885C-42FB71987939}"/>
          </ac:spMkLst>
        </pc:spChg>
        <pc:spChg chg="add mod">
          <ac:chgData name="Daniel Maldonado" userId="a1967e64-91e3-47aa-8b51-90816ac9aac3" providerId="ADAL" clId="{95CAC161-3F84-4BCF-A4C1-5560463358D7}" dt="2021-03-04T20:02:49.429" v="1508" actId="571"/>
          <ac:spMkLst>
            <pc:docMk/>
            <pc:sldMk cId="1894640841" sldId="284"/>
            <ac:spMk id="36" creationId="{B70837B9-E6DC-40E4-8D76-35E20B22BC30}"/>
          </ac:spMkLst>
        </pc:spChg>
        <pc:graphicFrameChg chg="del mod modGraphic">
          <ac:chgData name="Daniel Maldonado" userId="a1967e64-91e3-47aa-8b51-90816ac9aac3" providerId="ADAL" clId="{95CAC161-3F84-4BCF-A4C1-5560463358D7}" dt="2021-03-04T19:36:42.537" v="284" actId="21"/>
          <ac:graphicFrameMkLst>
            <pc:docMk/>
            <pc:sldMk cId="1894640841" sldId="284"/>
            <ac:graphicFrameMk id="8" creationId="{4D1B4DD0-42BF-4A83-B8D6-3EF95763854A}"/>
          </ac:graphicFrameMkLst>
        </pc:graphicFrameChg>
        <pc:graphicFrameChg chg="mod modGraphic">
          <ac:chgData name="Daniel Maldonado" userId="a1967e64-91e3-47aa-8b51-90816ac9aac3" providerId="ADAL" clId="{95CAC161-3F84-4BCF-A4C1-5560463358D7}" dt="2021-03-11T17:01:00.802" v="2679" actId="20577"/>
          <ac:graphicFrameMkLst>
            <pc:docMk/>
            <pc:sldMk cId="1894640841" sldId="284"/>
            <ac:graphicFrameMk id="9" creationId="{431E0149-FA9F-4112-BA06-70B234731D4D}"/>
          </ac:graphicFrameMkLst>
        </pc:graphicFrameChg>
        <pc:graphicFrameChg chg="mod modGraphic">
          <ac:chgData name="Daniel Maldonado" userId="a1967e64-91e3-47aa-8b51-90816ac9aac3" providerId="ADAL" clId="{95CAC161-3F84-4BCF-A4C1-5560463358D7}" dt="2021-03-11T17:01:50.273" v="2685" actId="20577"/>
          <ac:graphicFrameMkLst>
            <pc:docMk/>
            <pc:sldMk cId="1894640841" sldId="284"/>
            <ac:graphicFrameMk id="11" creationId="{991CCE62-3300-4CF2-B0C2-289AD07E58E8}"/>
          </ac:graphicFrameMkLst>
        </pc:graphicFrameChg>
        <pc:graphicFrameChg chg="mod">
          <ac:chgData name="Daniel Maldonado" userId="a1967e64-91e3-47aa-8b51-90816ac9aac3" providerId="ADAL" clId="{95CAC161-3F84-4BCF-A4C1-5560463358D7}" dt="2021-03-04T20:11:05.790" v="1796" actId="14100"/>
          <ac:graphicFrameMkLst>
            <pc:docMk/>
            <pc:sldMk cId="1894640841" sldId="284"/>
            <ac:graphicFrameMk id="16" creationId="{00000000-0008-0000-0B00-000032000000}"/>
          </ac:graphicFrameMkLst>
        </pc:graphicFrameChg>
        <pc:graphicFrameChg chg="mod">
          <ac:chgData name="Daniel Maldonado" userId="a1967e64-91e3-47aa-8b51-90816ac9aac3" providerId="ADAL" clId="{95CAC161-3F84-4BCF-A4C1-5560463358D7}" dt="2021-03-04T20:11:15.087" v="1818" actId="1035"/>
          <ac:graphicFrameMkLst>
            <pc:docMk/>
            <pc:sldMk cId="1894640841" sldId="284"/>
            <ac:graphicFrameMk id="18" creationId="{00000000-0008-0000-0B00-000013000000}"/>
          </ac:graphicFrameMkLst>
        </pc:graphicFrameChg>
        <pc:graphicFrameChg chg="mod">
          <ac:chgData name="Daniel Maldonado" userId="a1967e64-91e3-47aa-8b51-90816ac9aac3" providerId="ADAL" clId="{95CAC161-3F84-4BCF-A4C1-5560463358D7}" dt="2021-03-04T20:11:57.199" v="1894" actId="1036"/>
          <ac:graphicFrameMkLst>
            <pc:docMk/>
            <pc:sldMk cId="1894640841" sldId="284"/>
            <ac:graphicFrameMk id="22" creationId="{00000000-0008-0000-0B00-00001D000000}"/>
          </ac:graphicFrameMkLst>
        </pc:graphicFrameChg>
        <pc:graphicFrameChg chg="mod">
          <ac:chgData name="Daniel Maldonado" userId="a1967e64-91e3-47aa-8b51-90816ac9aac3" providerId="ADAL" clId="{95CAC161-3F84-4BCF-A4C1-5560463358D7}" dt="2021-03-04T20:11:01.112" v="1795" actId="1035"/>
          <ac:graphicFrameMkLst>
            <pc:docMk/>
            <pc:sldMk cId="1894640841" sldId="284"/>
            <ac:graphicFrameMk id="23" creationId="{00000000-0008-0000-0B00-000020000000}"/>
          </ac:graphicFrameMkLst>
        </pc:graphicFrameChg>
        <pc:graphicFrameChg chg="mod modGraphic">
          <ac:chgData name="Daniel Maldonado" userId="a1967e64-91e3-47aa-8b51-90816ac9aac3" providerId="ADAL" clId="{95CAC161-3F84-4BCF-A4C1-5560463358D7}" dt="2021-03-11T16:32:41.371" v="2594" actId="14734"/>
          <ac:graphicFrameMkLst>
            <pc:docMk/>
            <pc:sldMk cId="1894640841" sldId="284"/>
            <ac:graphicFrameMk id="28" creationId="{3764C237-4FD7-4DA6-90BE-0DE9421D986A}"/>
          </ac:graphicFrameMkLst>
        </pc:graphicFrameChg>
        <pc:graphicFrameChg chg="add mod">
          <ac:chgData name="Daniel Maldonado" userId="a1967e64-91e3-47aa-8b51-90816ac9aac3" providerId="ADAL" clId="{95CAC161-3F84-4BCF-A4C1-5560463358D7}" dt="2021-03-04T20:11:45.979" v="1888" actId="1035"/>
          <ac:graphicFrameMkLst>
            <pc:docMk/>
            <pc:sldMk cId="1894640841" sldId="284"/>
            <ac:graphicFrameMk id="31" creationId="{30E5C1ED-0EE8-4E1B-B8C5-0914F0C6AB5A}"/>
          </ac:graphicFrameMkLst>
        </pc:graphicFrameChg>
        <pc:graphicFrameChg chg="add mod">
          <ac:chgData name="Daniel Maldonado" userId="a1967e64-91e3-47aa-8b51-90816ac9aac3" providerId="ADAL" clId="{95CAC161-3F84-4BCF-A4C1-5560463358D7}" dt="2021-03-04T20:02:49.429" v="1508" actId="571"/>
          <ac:graphicFrameMkLst>
            <pc:docMk/>
            <pc:sldMk cId="1894640841" sldId="284"/>
            <ac:graphicFrameMk id="35" creationId="{DE39ED90-D913-475E-A5E7-A5CC2EA275B5}"/>
          </ac:graphicFrameMkLst>
        </pc:graphicFrameChg>
        <pc:picChg chg="del">
          <ac:chgData name="Daniel Maldonado" userId="a1967e64-91e3-47aa-8b51-90816ac9aac3" providerId="ADAL" clId="{95CAC161-3F84-4BCF-A4C1-5560463358D7}" dt="2021-03-04T19:53:10.998" v="1081" actId="478"/>
          <ac:picMkLst>
            <pc:docMk/>
            <pc:sldMk cId="1894640841" sldId="284"/>
            <ac:picMk id="4" creationId="{00000000-0008-0000-0B00-00001C000000}"/>
          </ac:picMkLst>
        </pc:picChg>
        <pc:picChg chg="add del mod">
          <ac:chgData name="Daniel Maldonado" userId="a1967e64-91e3-47aa-8b51-90816ac9aac3" providerId="ADAL" clId="{95CAC161-3F84-4BCF-A4C1-5560463358D7}" dt="2021-03-12T16:21:48.406" v="2717" actId="478"/>
          <ac:picMkLst>
            <pc:docMk/>
            <pc:sldMk cId="1894640841" sldId="284"/>
            <ac:picMk id="30" creationId="{00000000-0008-0000-0B00-00001C000000}"/>
          </ac:picMkLst>
        </pc:picChg>
        <pc:picChg chg="add del mod">
          <ac:chgData name="Daniel Maldonado" userId="a1967e64-91e3-47aa-8b51-90816ac9aac3" providerId="ADAL" clId="{95CAC161-3F84-4BCF-A4C1-5560463358D7}" dt="2021-03-12T16:25:25.644" v="2738" actId="1035"/>
          <ac:picMkLst>
            <pc:docMk/>
            <pc:sldMk cId="1894640841" sldId="284"/>
            <ac:picMk id="35" creationId="{00000000-0008-0000-0B00-00001C000000}"/>
          </ac:picMkLst>
        </pc:picChg>
        <pc:picChg chg="add del mod">
          <ac:chgData name="Daniel Maldonado" userId="a1967e64-91e3-47aa-8b51-90816ac9aac3" providerId="ADAL" clId="{95CAC161-3F84-4BCF-A4C1-5560463358D7}" dt="2021-03-12T16:12:31.726" v="2708" actId="478"/>
          <ac:picMkLst>
            <pc:docMk/>
            <pc:sldMk cId="1894640841" sldId="284"/>
            <ac:picMk id="36" creationId="{00000000-0008-0000-0B00-00001C000000}"/>
          </ac:picMkLst>
        </pc:picChg>
      </pc:sldChg>
      <pc:sldChg chg="addSp delSp modSp mod">
        <pc:chgData name="Daniel Maldonado" userId="a1967e64-91e3-47aa-8b51-90816ac9aac3" providerId="ADAL" clId="{95CAC161-3F84-4BCF-A4C1-5560463358D7}" dt="2021-03-04T20:16:04.550" v="1942" actId="167"/>
        <pc:sldMkLst>
          <pc:docMk/>
          <pc:sldMk cId="1696423321" sldId="285"/>
        </pc:sldMkLst>
        <pc:spChg chg="del">
          <ac:chgData name="Daniel Maldonado" userId="a1967e64-91e3-47aa-8b51-90816ac9aac3" providerId="ADAL" clId="{95CAC161-3F84-4BCF-A4C1-5560463358D7}" dt="2021-03-04T20:16:00.085" v="1940" actId="478"/>
          <ac:spMkLst>
            <pc:docMk/>
            <pc:sldMk cId="1696423321" sldId="285"/>
            <ac:spMk id="7" creationId="{AFF58CF2-21CE-440E-BD37-C28E26474AC6}"/>
          </ac:spMkLst>
        </pc:spChg>
        <pc:spChg chg="add mod ord">
          <ac:chgData name="Daniel Maldonado" userId="a1967e64-91e3-47aa-8b51-90816ac9aac3" providerId="ADAL" clId="{95CAC161-3F84-4BCF-A4C1-5560463358D7}" dt="2021-03-04T20:16:04.550" v="1942" actId="167"/>
          <ac:spMkLst>
            <pc:docMk/>
            <pc:sldMk cId="1696423321" sldId="285"/>
            <ac:spMk id="8" creationId="{8DDDED40-0A27-476A-AB03-056B197A2E83}"/>
          </ac:spMkLst>
        </pc:sp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https://bimbfm-my.sharepoint.com/personal/lbellott_bim-bfm_com/Documents/BIM/01%20Locfund%20Next/05%20Quarterly%20Report/12%20Diciembre/LOCFUND%20NEXT%20QUARTERLY-%20December%202020.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https://bimbfm-my.sharepoint.com/personal/lbellott_bim-bfm_com/Documents/BIM/01%20Locfund%20Next/05%20Quarterly%20Report/12%20Diciembre/LOCFUND%20NEXT%20QUARTERLY-%20December%202020.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0"/>
      <c:rotY val="0"/>
      <c:rAngAx val="1"/>
    </c:view3D>
    <c:floor>
      <c:thickness val="0"/>
      <c:spPr>
        <a:solidFill>
          <a:schemeClr val="bg1">
            <a:alpha val="51000"/>
          </a:schemeClr>
        </a:solidFill>
        <a:ln>
          <a:solidFill>
            <a:schemeClr val="accent5">
              <a:lumMod val="20000"/>
              <a:lumOff val="80000"/>
            </a:schemeClr>
          </a:solidFill>
        </a:ln>
      </c:spPr>
    </c:floor>
    <c:sideWall>
      <c:thickness val="0"/>
    </c:sideWall>
    <c:backWall>
      <c:thickness val="0"/>
    </c:backWall>
    <c:plotArea>
      <c:layout>
        <c:manualLayout>
          <c:layoutTarget val="inner"/>
          <c:xMode val="edge"/>
          <c:yMode val="edge"/>
          <c:x val="9.2707145443026745E-2"/>
          <c:y val="8.4571174926663745E-2"/>
          <c:w val="0.90729285455697362"/>
          <c:h val="0.76053072410066358"/>
        </c:manualLayout>
      </c:layout>
      <c:bar3DChart>
        <c:barDir val="col"/>
        <c:grouping val="percentStacked"/>
        <c:varyColors val="0"/>
        <c:ser>
          <c:idx val="0"/>
          <c:order val="0"/>
          <c:tx>
            <c:strRef>
              <c:f>Sheet1!$C$3</c:f>
              <c:strCache>
                <c:ptCount val="1"/>
                <c:pt idx="0">
                  <c:v>Serie 1</c:v>
                </c:pt>
              </c:strCache>
            </c:strRef>
          </c:tx>
          <c:invertIfNegative val="0"/>
          <c:dPt>
            <c:idx val="0"/>
            <c:invertIfNegative val="0"/>
            <c:bubble3D val="0"/>
            <c:spPr>
              <a:solidFill>
                <a:srgbClr val="00C607"/>
              </a:solidFill>
            </c:spPr>
            <c:extLst>
              <c:ext xmlns:c16="http://schemas.microsoft.com/office/drawing/2014/chart" uri="{C3380CC4-5D6E-409C-BE32-E72D297353CC}">
                <c16:uniqueId val="{00000001-1A1D-4D0A-A929-2793B49C06A5}"/>
              </c:ext>
            </c:extLst>
          </c:dPt>
          <c:dPt>
            <c:idx val="1"/>
            <c:invertIfNegative val="0"/>
            <c:bubble3D val="0"/>
            <c:spPr>
              <a:solidFill>
                <a:srgbClr val="00C607"/>
              </a:solidFill>
            </c:spPr>
            <c:extLst>
              <c:ext xmlns:c16="http://schemas.microsoft.com/office/drawing/2014/chart" uri="{C3380CC4-5D6E-409C-BE32-E72D297353CC}">
                <c16:uniqueId val="{00000003-1A1D-4D0A-A929-2793B49C06A5}"/>
              </c:ext>
            </c:extLst>
          </c:dPt>
          <c:dLbls>
            <c:delete val="1"/>
          </c:dLbls>
          <c:cat>
            <c:strRef>
              <c:f>Sheet1!$B$4:$B$5</c:f>
              <c:strCache>
                <c:ptCount val="2"/>
                <c:pt idx="0">
                  <c:v>Equity Drawn</c:v>
                </c:pt>
                <c:pt idx="1">
                  <c:v>Debt Drawn</c:v>
                </c:pt>
              </c:strCache>
            </c:strRef>
          </c:cat>
          <c:val>
            <c:numRef>
              <c:f>Sheet1!$C$4:$C$5</c:f>
              <c:numCache>
                <c:formatCode>0.0%</c:formatCode>
                <c:ptCount val="2"/>
                <c:pt idx="0">
                  <c:v>0.6</c:v>
                </c:pt>
                <c:pt idx="1">
                  <c:v>0.23599999999999999</c:v>
                </c:pt>
              </c:numCache>
            </c:numRef>
          </c:val>
          <c:extLst>
            <c:ext xmlns:c16="http://schemas.microsoft.com/office/drawing/2014/chart" uri="{C3380CC4-5D6E-409C-BE32-E72D297353CC}">
              <c16:uniqueId val="{00000006-1A1D-4D0A-A929-2793B49C06A5}"/>
            </c:ext>
          </c:extLst>
        </c:ser>
        <c:ser>
          <c:idx val="1"/>
          <c:order val="1"/>
          <c:tx>
            <c:strRef>
              <c:f>Sheet1!$D$3</c:f>
              <c:strCache>
                <c:ptCount val="1"/>
                <c:pt idx="0">
                  <c:v>Serie 2</c:v>
                </c:pt>
              </c:strCache>
            </c:strRef>
          </c:tx>
          <c:spPr>
            <a:solidFill>
              <a:schemeClr val="bg1"/>
            </a:solidFill>
          </c:spPr>
          <c:invertIfNegative val="0"/>
          <c:dPt>
            <c:idx val="0"/>
            <c:invertIfNegative val="0"/>
            <c:bubble3D val="0"/>
            <c:spPr>
              <a:solidFill>
                <a:schemeClr val="bg1">
                  <a:alpha val="70000"/>
                </a:schemeClr>
              </a:solidFill>
            </c:spPr>
            <c:extLst>
              <c:ext xmlns:c16="http://schemas.microsoft.com/office/drawing/2014/chart" uri="{C3380CC4-5D6E-409C-BE32-E72D297353CC}">
                <c16:uniqueId val="{00000008-1A1D-4D0A-A929-2793B49C06A5}"/>
              </c:ext>
            </c:extLst>
          </c:dPt>
          <c:dPt>
            <c:idx val="1"/>
            <c:invertIfNegative val="0"/>
            <c:bubble3D val="0"/>
            <c:spPr>
              <a:solidFill>
                <a:schemeClr val="bg1">
                  <a:alpha val="70000"/>
                </a:schemeClr>
              </a:solidFill>
            </c:spPr>
            <c:extLst>
              <c:ext xmlns:c16="http://schemas.microsoft.com/office/drawing/2014/chart" uri="{C3380CC4-5D6E-409C-BE32-E72D297353CC}">
                <c16:uniqueId val="{0000000A-1A1D-4D0A-A929-2793B49C06A5}"/>
              </c:ext>
            </c:extLst>
          </c:dPt>
          <c:dLbls>
            <c:delete val="1"/>
          </c:dLbls>
          <c:cat>
            <c:strRef>
              <c:f>Sheet1!$B$4:$B$5</c:f>
              <c:strCache>
                <c:ptCount val="2"/>
                <c:pt idx="0">
                  <c:v>Equity Drawn</c:v>
                </c:pt>
                <c:pt idx="1">
                  <c:v>Debt Drawn</c:v>
                </c:pt>
              </c:strCache>
            </c:strRef>
          </c:cat>
          <c:val>
            <c:numRef>
              <c:f>Sheet1!$D$4:$D$5</c:f>
              <c:numCache>
                <c:formatCode>0.0%</c:formatCode>
                <c:ptCount val="2"/>
                <c:pt idx="0">
                  <c:v>0.4</c:v>
                </c:pt>
                <c:pt idx="1">
                  <c:v>0.76400000000000001</c:v>
                </c:pt>
              </c:numCache>
            </c:numRef>
          </c:val>
          <c:extLst>
            <c:ext xmlns:c16="http://schemas.microsoft.com/office/drawing/2014/chart" uri="{C3380CC4-5D6E-409C-BE32-E72D297353CC}">
              <c16:uniqueId val="{0000000D-1A1D-4D0A-A929-2793B49C06A5}"/>
            </c:ext>
          </c:extLst>
        </c:ser>
        <c:dLbls>
          <c:showLegendKey val="0"/>
          <c:showVal val="1"/>
          <c:showCatName val="0"/>
          <c:showSerName val="0"/>
          <c:showPercent val="0"/>
          <c:showBubbleSize val="0"/>
        </c:dLbls>
        <c:gapWidth val="114"/>
        <c:gapDepth val="0"/>
        <c:shape val="cylinder"/>
        <c:axId val="332101840"/>
        <c:axId val="332102232"/>
        <c:axId val="0"/>
      </c:bar3DChart>
      <c:catAx>
        <c:axId val="332101840"/>
        <c:scaling>
          <c:orientation val="minMax"/>
        </c:scaling>
        <c:delete val="1"/>
        <c:axPos val="b"/>
        <c:numFmt formatCode="General" sourceLinked="0"/>
        <c:majorTickMark val="out"/>
        <c:minorTickMark val="none"/>
        <c:tickLblPos val="nextTo"/>
        <c:crossAx val="332102232"/>
        <c:crosses val="autoZero"/>
        <c:auto val="1"/>
        <c:lblAlgn val="ctr"/>
        <c:lblOffset val="100"/>
        <c:noMultiLvlLbl val="0"/>
      </c:catAx>
      <c:valAx>
        <c:axId val="332102232"/>
        <c:scaling>
          <c:orientation val="minMax"/>
        </c:scaling>
        <c:delete val="1"/>
        <c:axPos val="l"/>
        <c:majorGridlines>
          <c:spPr>
            <a:ln>
              <a:noFill/>
            </a:ln>
          </c:spPr>
        </c:majorGridlines>
        <c:numFmt formatCode="0%" sourceLinked="1"/>
        <c:majorTickMark val="out"/>
        <c:minorTickMark val="none"/>
        <c:tickLblPos val="nextTo"/>
        <c:crossAx val="332101840"/>
        <c:crosses val="autoZero"/>
        <c:crossBetween val="between"/>
      </c:valAx>
    </c:plotArea>
    <c:plotVisOnly val="1"/>
    <c:dispBlanksAs val="gap"/>
    <c:showDLblsOverMax val="0"/>
  </c:chart>
  <c:txPr>
    <a:bodyPr/>
    <a:lstStyle/>
    <a:p>
      <a:pPr>
        <a:defRPr sz="700" b="0">
          <a:solidFill>
            <a:schemeClr val="tx1">
              <a:lumMod val="50000"/>
              <a:lumOff val="50000"/>
            </a:schemeClr>
          </a:solidFill>
          <a:latin typeface="Nexa Book" panose="02000000000000000000" pitchFamily="50" charset="0"/>
        </a:defRPr>
      </a:pPr>
      <a:endParaRPr lang="es-BO"/>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984873375821166"/>
          <c:y val="0"/>
          <c:w val="0.75708874040418705"/>
          <c:h val="0.92193815214829333"/>
        </c:manualLayout>
      </c:layout>
      <c:barChart>
        <c:barDir val="bar"/>
        <c:grouping val="clustered"/>
        <c:varyColors val="0"/>
        <c:ser>
          <c:idx val="0"/>
          <c:order val="0"/>
          <c:spPr>
            <a:solidFill>
              <a:schemeClr val="accent3"/>
            </a:solidFill>
          </c:spPr>
          <c:invertIfNegative val="0"/>
          <c:dLbls>
            <c:numFmt formatCode="0.0&quot;MM&quot;" sourceLinked="0"/>
            <c:spPr>
              <a:noFill/>
              <a:ln>
                <a:noFill/>
              </a:ln>
              <a:effectLst/>
            </c:spPr>
            <c:txPr>
              <a:bodyPr/>
              <a:lstStyle/>
              <a:p>
                <a:pPr>
                  <a:defRPr sz="600"/>
                </a:pPr>
                <a:endParaRPr lang="es-BO"/>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Graficos!$AC$4:$AC$9</c:f>
              <c:strCache>
                <c:ptCount val="6"/>
                <c:pt idx="0">
                  <c:v>AHSETFIN</c:v>
                </c:pt>
                <c:pt idx="1">
                  <c:v>ASEI</c:v>
                </c:pt>
                <c:pt idx="2">
                  <c:v>Espoir</c:v>
                </c:pt>
                <c:pt idx="3">
                  <c:v>Equipate</c:v>
                </c:pt>
                <c:pt idx="4">
                  <c:v>Faces</c:v>
                </c:pt>
                <c:pt idx="5">
                  <c:v>Contactar</c:v>
                </c:pt>
              </c:strCache>
            </c:strRef>
          </c:cat>
          <c:val>
            <c:numRef>
              <c:f>Graficos!$AD$4:$AD$9</c:f>
              <c:numCache>
                <c:formatCode>0.0"MM"</c:formatCode>
                <c:ptCount val="6"/>
                <c:pt idx="0">
                  <c:v>0.49477191999999998</c:v>
                </c:pt>
                <c:pt idx="1">
                  <c:v>0.74824555000000004</c:v>
                </c:pt>
                <c:pt idx="2">
                  <c:v>1.2091833199999997</c:v>
                </c:pt>
                <c:pt idx="3">
                  <c:v>1.969687</c:v>
                </c:pt>
                <c:pt idx="4">
                  <c:v>3.0263749999999998</c:v>
                </c:pt>
                <c:pt idx="5">
                  <c:v>4.9498584000000001</c:v>
                </c:pt>
              </c:numCache>
            </c:numRef>
          </c:val>
          <c:extLst>
            <c:ext xmlns:c16="http://schemas.microsoft.com/office/drawing/2014/chart" uri="{C3380CC4-5D6E-409C-BE32-E72D297353CC}">
              <c16:uniqueId val="{00000000-74CA-45E6-B23D-4398BD8558A5}"/>
            </c:ext>
          </c:extLst>
        </c:ser>
        <c:dLbls>
          <c:showLegendKey val="0"/>
          <c:showVal val="1"/>
          <c:showCatName val="0"/>
          <c:showSerName val="0"/>
          <c:showPercent val="0"/>
          <c:showBubbleSize val="0"/>
        </c:dLbls>
        <c:gapWidth val="75"/>
        <c:axId val="442339328"/>
        <c:axId val="442342016"/>
      </c:barChart>
      <c:catAx>
        <c:axId val="442339328"/>
        <c:scaling>
          <c:orientation val="minMax"/>
        </c:scaling>
        <c:delete val="0"/>
        <c:axPos val="l"/>
        <c:numFmt formatCode="General" sourceLinked="0"/>
        <c:majorTickMark val="none"/>
        <c:minorTickMark val="none"/>
        <c:tickLblPos val="nextTo"/>
        <c:txPr>
          <a:bodyPr/>
          <a:lstStyle/>
          <a:p>
            <a:pPr>
              <a:defRPr sz="600"/>
            </a:pPr>
            <a:endParaRPr lang="es-BO"/>
          </a:p>
        </c:txPr>
        <c:crossAx val="442342016"/>
        <c:crosses val="autoZero"/>
        <c:auto val="1"/>
        <c:lblAlgn val="ctr"/>
        <c:lblOffset val="100"/>
        <c:noMultiLvlLbl val="0"/>
      </c:catAx>
      <c:valAx>
        <c:axId val="442342016"/>
        <c:scaling>
          <c:orientation val="minMax"/>
        </c:scaling>
        <c:delete val="0"/>
        <c:axPos val="b"/>
        <c:numFmt formatCode="0.0&quot;MM&quot;" sourceLinked="0"/>
        <c:majorTickMark val="none"/>
        <c:minorTickMark val="none"/>
        <c:tickLblPos val="nextTo"/>
        <c:txPr>
          <a:bodyPr/>
          <a:lstStyle/>
          <a:p>
            <a:pPr>
              <a:defRPr sz="600"/>
            </a:pPr>
            <a:endParaRPr lang="es-BO"/>
          </a:p>
        </c:txPr>
        <c:crossAx val="442339328"/>
        <c:crosses val="autoZero"/>
        <c:crossBetween val="between"/>
      </c:valAx>
      <c:spPr>
        <a:noFill/>
      </c:spPr>
    </c:plotArea>
    <c:plotVisOnly val="1"/>
    <c:dispBlanksAs val="gap"/>
    <c:showDLblsOverMax val="0"/>
  </c:chart>
  <c:spPr>
    <a:noFill/>
    <a:ln>
      <a:noFill/>
    </a:ln>
  </c:spPr>
  <c:txPr>
    <a:bodyPr/>
    <a:lstStyle/>
    <a:p>
      <a:pPr>
        <a:defRPr sz="700">
          <a:latin typeface="Nexa Book" panose="02000000000000000000" pitchFamily="50" charset="0"/>
          <a:cs typeface="Arial" pitchFamily="34" charset="0"/>
        </a:defRPr>
      </a:pPr>
      <a:endParaRPr lang="es-BO"/>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1"/>
    </mc:Choice>
    <mc:Fallback>
      <c:style val="21"/>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259730526572063"/>
          <c:y val="0.28460815489212699"/>
          <c:w val="0.47203389115831335"/>
          <c:h val="0.59516576648129771"/>
        </c:manualLayout>
      </c:layout>
      <c:pieChart>
        <c:varyColors val="1"/>
        <c:ser>
          <c:idx val="0"/>
          <c:order val="0"/>
          <c:explosion val="4"/>
          <c:dPt>
            <c:idx val="0"/>
            <c:bubble3D val="0"/>
            <c:extLst>
              <c:ext xmlns:c16="http://schemas.microsoft.com/office/drawing/2014/chart" uri="{C3380CC4-5D6E-409C-BE32-E72D297353CC}">
                <c16:uniqueId val="{00000000-B9C5-4F9B-A057-EB6FC1478E75}"/>
              </c:ext>
            </c:extLst>
          </c:dPt>
          <c:dLbls>
            <c:dLbl>
              <c:idx val="0"/>
              <c:layout>
                <c:manualLayout>
                  <c:x val="-4.2527845110894621E-2"/>
                  <c:y val="9.6221947383463999E-2"/>
                </c:manualLayout>
              </c:layout>
              <c:numFmt formatCode="0.0%" sourceLinked="0"/>
              <c:spPr>
                <a:solidFill>
                  <a:sysClr val="window" lastClr="FFFFFF"/>
                </a:solidFill>
                <a:ln>
                  <a:noFill/>
                </a:ln>
                <a:effectLst/>
              </c:spPr>
              <c:txPr>
                <a:bodyPr/>
                <a:lstStyle/>
                <a:p>
                  <a:pPr>
                    <a:defRPr sz="600"/>
                  </a:pPr>
                  <a:endParaRPr lang="es-BO"/>
                </a:p>
              </c:txPr>
              <c:showLegendKey val="0"/>
              <c:showVal val="0"/>
              <c:showCatName val="1"/>
              <c:showSerName val="0"/>
              <c:showPercent val="1"/>
              <c:showBubbleSize val="0"/>
              <c:extLst>
                <c:ext xmlns:c15="http://schemas.microsoft.com/office/drawing/2012/chart" uri="{CE6537A1-D6FC-4f65-9D91-7224C49458BB}">
                  <c15:layout>
                    <c:manualLayout>
                      <c:w val="0.18086553131481869"/>
                      <c:h val="0.13282143587343162"/>
                    </c:manualLayout>
                  </c15:layout>
                </c:ext>
                <c:ext xmlns:c16="http://schemas.microsoft.com/office/drawing/2014/chart" uri="{C3380CC4-5D6E-409C-BE32-E72D297353CC}">
                  <c16:uniqueId val="{00000000-B9C5-4F9B-A057-EB6FC1478E75}"/>
                </c:ext>
              </c:extLst>
            </c:dLbl>
            <c:dLbl>
              <c:idx val="1"/>
              <c:layout>
                <c:manualLayout>
                  <c:x val="-6.9247125107110674E-2"/>
                  <c:y val="-3.2175783580852269E-2"/>
                </c:manualLayout>
              </c:layout>
              <c:numFmt formatCode="0.0%" sourceLinked="0"/>
              <c:spPr>
                <a:solidFill>
                  <a:sysClr val="window" lastClr="FFFFFF"/>
                </a:solidFill>
                <a:ln>
                  <a:noFill/>
                </a:ln>
                <a:effectLst/>
              </c:spPr>
              <c:txPr>
                <a:bodyPr/>
                <a:lstStyle/>
                <a:p>
                  <a:pPr>
                    <a:defRPr sz="600"/>
                  </a:pPr>
                  <a:endParaRPr lang="es-BO"/>
                </a:p>
              </c:txPr>
              <c:showLegendKey val="0"/>
              <c:showVal val="0"/>
              <c:showCatName val="1"/>
              <c:showSerName val="0"/>
              <c:showPercent val="1"/>
              <c:showBubbleSize val="0"/>
              <c:extLst>
                <c:ext xmlns:c15="http://schemas.microsoft.com/office/drawing/2012/chart" uri="{CE6537A1-D6FC-4f65-9D91-7224C49458BB}">
                  <c15:layout>
                    <c:manualLayout>
                      <c:w val="0.15708613477191338"/>
                      <c:h val="0.13118737211588799"/>
                    </c:manualLayout>
                  </c15:layout>
                </c:ext>
                <c:ext xmlns:c16="http://schemas.microsoft.com/office/drawing/2014/chart" uri="{C3380CC4-5D6E-409C-BE32-E72D297353CC}">
                  <c16:uniqueId val="{00000001-B9C5-4F9B-A057-EB6FC1478E75}"/>
                </c:ext>
              </c:extLst>
            </c:dLbl>
            <c:dLbl>
              <c:idx val="2"/>
              <c:layout>
                <c:manualLayout>
                  <c:x val="-0.12040194051374262"/>
                  <c:y val="-4.2110557383215688E-2"/>
                </c:manualLayout>
              </c:layout>
              <c:showLegendKey val="0"/>
              <c:showVal val="0"/>
              <c:showCatName val="1"/>
              <c:showSerName val="0"/>
              <c:showPercent val="1"/>
              <c:showBubbleSize val="0"/>
              <c:extLst>
                <c:ext xmlns:c15="http://schemas.microsoft.com/office/drawing/2012/chart" uri="{CE6537A1-D6FC-4f65-9D91-7224C49458BB}">
                  <c15:layout>
                    <c:manualLayout>
                      <c:w val="0.19587880992285828"/>
                      <c:h val="0.13392190622809164"/>
                    </c:manualLayout>
                  </c15:layout>
                </c:ext>
                <c:ext xmlns:c16="http://schemas.microsoft.com/office/drawing/2014/chart" uri="{C3380CC4-5D6E-409C-BE32-E72D297353CC}">
                  <c16:uniqueId val="{00000002-B9C5-4F9B-A057-EB6FC1478E75}"/>
                </c:ext>
              </c:extLst>
            </c:dLbl>
            <c:dLbl>
              <c:idx val="3"/>
              <c:layout>
                <c:manualLayout>
                  <c:x val="-3.7341433107018367E-2"/>
                  <c:y val="-5.2945673323552579E-2"/>
                </c:manualLayout>
              </c:layout>
              <c:showLegendKey val="0"/>
              <c:showVal val="0"/>
              <c:showCatName val="1"/>
              <c:showSerName val="0"/>
              <c:showPercent val="1"/>
              <c:showBubbleSize val="0"/>
              <c:extLst>
                <c:ext xmlns:c15="http://schemas.microsoft.com/office/drawing/2012/chart" uri="{CE6537A1-D6FC-4f65-9D91-7224C49458BB}">
                  <c15:layout>
                    <c:manualLayout>
                      <c:w val="0.22600656542194"/>
                      <c:h val="0.12601257272851665"/>
                    </c:manualLayout>
                  </c15:layout>
                </c:ext>
                <c:ext xmlns:c16="http://schemas.microsoft.com/office/drawing/2014/chart" uri="{C3380CC4-5D6E-409C-BE32-E72D297353CC}">
                  <c16:uniqueId val="{00000003-B9C5-4F9B-A057-EB6FC1478E75}"/>
                </c:ext>
              </c:extLst>
            </c:dLbl>
            <c:dLbl>
              <c:idx val="4"/>
              <c:layout>
                <c:manualLayout>
                  <c:x val="7.8117557938767054E-2"/>
                  <c:y val="8.6972554808231281E-2"/>
                </c:manualLayout>
              </c:layout>
              <c:showLegendKey val="0"/>
              <c:showVal val="0"/>
              <c:showCatName val="1"/>
              <c:showSerName val="0"/>
              <c:showPercent val="1"/>
              <c:showBubbleSize val="0"/>
              <c:extLst>
                <c:ext xmlns:c15="http://schemas.microsoft.com/office/drawing/2012/chart" uri="{CE6537A1-D6FC-4f65-9D91-7224C49458BB}">
                  <c15:layout>
                    <c:manualLayout>
                      <c:w val="0.17649750542565792"/>
                      <c:h val="0.18990008067298278"/>
                    </c:manualLayout>
                  </c15:layout>
                </c:ext>
                <c:ext xmlns:c16="http://schemas.microsoft.com/office/drawing/2014/chart" uri="{C3380CC4-5D6E-409C-BE32-E72D297353CC}">
                  <c16:uniqueId val="{00000004-B9C5-4F9B-A057-EB6FC1478E75}"/>
                </c:ext>
              </c:extLst>
            </c:dLbl>
            <c:dLbl>
              <c:idx val="5"/>
              <c:layout>
                <c:manualLayout>
                  <c:x val="3.8316199901808248E-2"/>
                  <c:y val="-4.1889723677865079E-3"/>
                </c:manualLayout>
              </c:layout>
              <c:numFmt formatCode="0.0%" sourceLinked="0"/>
              <c:spPr>
                <a:solidFill>
                  <a:sysClr val="window" lastClr="FFFFFF"/>
                </a:solidFill>
                <a:ln>
                  <a:noFill/>
                </a:ln>
                <a:effectLst/>
              </c:spPr>
              <c:txPr>
                <a:bodyPr/>
                <a:lstStyle/>
                <a:p>
                  <a:pPr>
                    <a:defRPr sz="600"/>
                  </a:pPr>
                  <a:endParaRPr lang="es-BO"/>
                </a:p>
              </c:txPr>
              <c:showLegendKey val="0"/>
              <c:showVal val="0"/>
              <c:showCatName val="1"/>
              <c:showSerName val="0"/>
              <c:showPercent val="1"/>
              <c:showBubbleSize val="0"/>
              <c:extLst>
                <c:ext xmlns:c15="http://schemas.microsoft.com/office/drawing/2012/chart" uri="{CE6537A1-D6FC-4f65-9D91-7224C49458BB}">
                  <c15:layout>
                    <c:manualLayout>
                      <c:w val="0.19046140183821544"/>
                      <c:h val="0.14423716483334187"/>
                    </c:manualLayout>
                  </c15:layout>
                </c:ext>
                <c:ext xmlns:c16="http://schemas.microsoft.com/office/drawing/2014/chart" uri="{C3380CC4-5D6E-409C-BE32-E72D297353CC}">
                  <c16:uniqueId val="{00000005-B9C5-4F9B-A057-EB6FC1478E75}"/>
                </c:ext>
              </c:extLst>
            </c:dLbl>
            <c:dLbl>
              <c:idx val="6"/>
              <c:layout>
                <c:manualLayout>
                  <c:x val="-4.8327758320117084E-2"/>
                  <c:y val="-1.475347127350406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B9C5-4F9B-A057-EB6FC1478E75}"/>
                </c:ext>
              </c:extLst>
            </c:dLbl>
            <c:dLbl>
              <c:idx val="7"/>
              <c:layout>
                <c:manualLayout>
                  <c:x val="-8.4984013442710948E-2"/>
                  <c:y val="5.074454953918871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9C5-4F9B-A057-EB6FC1478E75}"/>
                </c:ext>
              </c:extLst>
            </c:dLbl>
            <c:dLbl>
              <c:idx val="8"/>
              <c:layout>
                <c:manualLayout>
                  <c:x val="-8.7317879501611892E-2"/>
                  <c:y val="7.819965721950371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B9C5-4F9B-A057-EB6FC1478E75}"/>
                </c:ext>
              </c:extLst>
            </c:dLbl>
            <c:dLbl>
              <c:idx val="9"/>
              <c:layout>
                <c:manualLayout>
                  <c:x val="-0.16282950394996323"/>
                  <c:y val="4.425450525190841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B9C5-4F9B-A057-EB6FC1478E75}"/>
                </c:ext>
              </c:extLst>
            </c:dLbl>
            <c:dLbl>
              <c:idx val="10"/>
              <c:layout>
                <c:manualLayout>
                  <c:x val="-0.20285325084477956"/>
                  <c:y val="-1.599947342005447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A-B9C5-4F9B-A057-EB6FC1478E75}"/>
                </c:ext>
              </c:extLst>
            </c:dLbl>
            <c:dLbl>
              <c:idx val="11"/>
              <c:layout>
                <c:manualLayout>
                  <c:x val="-8.5655857264548357E-2"/>
                  <c:y val="-4.711822485671159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B9C5-4F9B-A057-EB6FC1478E75}"/>
                </c:ext>
              </c:extLst>
            </c:dLbl>
            <c:dLbl>
              <c:idx val="12"/>
              <c:layout>
                <c:manualLayout>
                  <c:x val="7.3110214899324899E-2"/>
                  <c:y val="-7.567957805749342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C-B9C5-4F9B-A057-EB6FC1478E75}"/>
                </c:ext>
              </c:extLst>
            </c:dLbl>
            <c:dLbl>
              <c:idx val="13"/>
              <c:layout>
                <c:manualLayout>
                  <c:x val="0.2244267593964783"/>
                  <c:y val="-2.3275257123158671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B9C5-4F9B-A057-EB6FC1478E75}"/>
                </c:ext>
              </c:extLst>
            </c:dLbl>
            <c:numFmt formatCode="0.0%" sourceLinked="0"/>
            <c:spPr>
              <a:noFill/>
              <a:ln>
                <a:noFill/>
              </a:ln>
              <a:effectLst/>
            </c:spPr>
            <c:txPr>
              <a:bodyPr/>
              <a:lstStyle/>
              <a:p>
                <a:pPr>
                  <a:defRPr sz="600"/>
                </a:pPr>
                <a:endParaRPr lang="es-BO"/>
              </a:p>
            </c:txPr>
            <c:showLegendKey val="0"/>
            <c:showVal val="0"/>
            <c:showCatName val="1"/>
            <c:showSerName val="0"/>
            <c:showPercent val="1"/>
            <c:showBubbleSize val="0"/>
            <c:showLeaderLines val="1"/>
            <c:extLst>
              <c:ext xmlns:c15="http://schemas.microsoft.com/office/drawing/2012/chart" uri="{CE6537A1-D6FC-4f65-9D91-7224C49458BB}"/>
            </c:extLst>
          </c:dLbls>
          <c:cat>
            <c:strRef>
              <c:f>Graficos!$B$35:$B$40</c:f>
              <c:strCache>
                <c:ptCount val="6"/>
                <c:pt idx="0">
                  <c:v>Colombia</c:v>
                </c:pt>
                <c:pt idx="1">
                  <c:v>Ecuador</c:v>
                </c:pt>
                <c:pt idx="2">
                  <c:v>Mexico</c:v>
                </c:pt>
                <c:pt idx="3">
                  <c:v>El Salvador</c:v>
                </c:pt>
                <c:pt idx="4">
                  <c:v>Honduras</c:v>
                </c:pt>
                <c:pt idx="5">
                  <c:v>Liquidity</c:v>
                </c:pt>
              </c:strCache>
            </c:strRef>
          </c:cat>
          <c:val>
            <c:numRef>
              <c:f>Graficos!$C$35:$C$40</c:f>
              <c:numCache>
                <c:formatCode>_-* #,##0\ _$_-;\-* #,##0\ _$_-;_-* "-"??\ _$_-;_-@_-</c:formatCode>
                <c:ptCount val="6"/>
                <c:pt idx="0">
                  <c:v>4949858.4000000004</c:v>
                </c:pt>
                <c:pt idx="1">
                  <c:v>4235558.32</c:v>
                </c:pt>
                <c:pt idx="2">
                  <c:v>1969687</c:v>
                </c:pt>
                <c:pt idx="3">
                  <c:v>748245.55</c:v>
                </c:pt>
                <c:pt idx="4">
                  <c:v>494771.92</c:v>
                </c:pt>
                <c:pt idx="5">
                  <c:v>12078834.65</c:v>
                </c:pt>
              </c:numCache>
            </c:numRef>
          </c:val>
          <c:extLst>
            <c:ext xmlns:c16="http://schemas.microsoft.com/office/drawing/2014/chart" uri="{C3380CC4-5D6E-409C-BE32-E72D297353CC}">
              <c16:uniqueId val="{0000000E-B9C5-4F9B-A057-EB6FC1478E75}"/>
            </c:ext>
          </c:extLst>
        </c:ser>
        <c:dLbls>
          <c:showLegendKey val="0"/>
          <c:showVal val="0"/>
          <c:showCatName val="1"/>
          <c:showSerName val="0"/>
          <c:showPercent val="1"/>
          <c:showBubbleSize val="0"/>
          <c:showLeaderLines val="1"/>
        </c:dLbls>
        <c:firstSliceAng val="222"/>
      </c:pieChart>
    </c:plotArea>
    <c:plotVisOnly val="1"/>
    <c:dispBlanksAs val="gap"/>
    <c:showDLblsOverMax val="0"/>
  </c:chart>
  <c:spPr>
    <a:noFill/>
    <a:ln>
      <a:noFill/>
    </a:ln>
  </c:spPr>
  <c:txPr>
    <a:bodyPr/>
    <a:lstStyle/>
    <a:p>
      <a:pPr>
        <a:defRPr sz="600">
          <a:latin typeface="Nexa Book" panose="02000000000000000000" pitchFamily="50" charset="0"/>
          <a:cs typeface="Arial" pitchFamily="34" charset="0"/>
        </a:defRPr>
      </a:pPr>
      <a:endParaRPr lang="es-BO"/>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1628338498882707E-2"/>
          <c:y val="7.2574912167212595E-3"/>
          <c:w val="0.9167433230022346"/>
          <c:h val="0.69448311951544084"/>
        </c:manualLayout>
      </c:layout>
      <c:barChart>
        <c:barDir val="col"/>
        <c:grouping val="clustered"/>
        <c:varyColors val="0"/>
        <c:ser>
          <c:idx val="0"/>
          <c:order val="0"/>
          <c:spPr>
            <a:solidFill>
              <a:schemeClr val="accent3"/>
            </a:solidFill>
          </c:spPr>
          <c:invertIfNegative val="0"/>
          <c:dLbls>
            <c:spPr>
              <a:noFill/>
              <a:ln>
                <a:noFill/>
              </a:ln>
              <a:effectLst/>
            </c:spPr>
            <c:txPr>
              <a:bodyPr/>
              <a:lstStyle/>
              <a:p>
                <a:pPr>
                  <a:defRPr sz="700" b="1">
                    <a:solidFill>
                      <a:sysClr val="windowText" lastClr="000000"/>
                    </a:solidFill>
                  </a:defRPr>
                </a:pPr>
                <a:endParaRPr lang="es-B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Graficos!$B$3:$B$7</c:f>
              <c:strCache>
                <c:ptCount val="5"/>
                <c:pt idx="0">
                  <c:v>0% - 20%</c:v>
                </c:pt>
                <c:pt idx="1">
                  <c:v>20% - 40%</c:v>
                </c:pt>
                <c:pt idx="2">
                  <c:v>40% - 60%</c:v>
                </c:pt>
                <c:pt idx="3">
                  <c:v>60% - 80%</c:v>
                </c:pt>
                <c:pt idx="4">
                  <c:v>80% - 100%</c:v>
                </c:pt>
              </c:strCache>
            </c:strRef>
          </c:cat>
          <c:val>
            <c:numRef>
              <c:f>Graficos!$C$3:$C$7</c:f>
              <c:numCache>
                <c:formatCode>General</c:formatCode>
                <c:ptCount val="5"/>
                <c:pt idx="0">
                  <c:v>1</c:v>
                </c:pt>
                <c:pt idx="1">
                  <c:v>0</c:v>
                </c:pt>
                <c:pt idx="2">
                  <c:v>2</c:v>
                </c:pt>
                <c:pt idx="3">
                  <c:v>2</c:v>
                </c:pt>
                <c:pt idx="4">
                  <c:v>1</c:v>
                </c:pt>
              </c:numCache>
            </c:numRef>
          </c:val>
          <c:extLst>
            <c:ext xmlns:c16="http://schemas.microsoft.com/office/drawing/2014/chart" uri="{C3380CC4-5D6E-409C-BE32-E72D297353CC}">
              <c16:uniqueId val="{00000000-3304-43C9-87FB-6122F496DFC1}"/>
            </c:ext>
          </c:extLst>
        </c:ser>
        <c:dLbls>
          <c:showLegendKey val="0"/>
          <c:showVal val="0"/>
          <c:showCatName val="0"/>
          <c:showSerName val="0"/>
          <c:showPercent val="0"/>
          <c:showBubbleSize val="0"/>
        </c:dLbls>
        <c:gapWidth val="4"/>
        <c:axId val="442305536"/>
        <c:axId val="442311424"/>
      </c:barChart>
      <c:catAx>
        <c:axId val="442305536"/>
        <c:scaling>
          <c:orientation val="minMax"/>
        </c:scaling>
        <c:delete val="0"/>
        <c:axPos val="b"/>
        <c:numFmt formatCode="General" sourceLinked="1"/>
        <c:majorTickMark val="out"/>
        <c:minorTickMark val="none"/>
        <c:tickLblPos val="nextTo"/>
        <c:txPr>
          <a:bodyPr rot="0"/>
          <a:lstStyle/>
          <a:p>
            <a:pPr>
              <a:defRPr sz="450">
                <a:solidFill>
                  <a:sysClr val="windowText" lastClr="000000"/>
                </a:solidFill>
              </a:defRPr>
            </a:pPr>
            <a:endParaRPr lang="es-BO"/>
          </a:p>
        </c:txPr>
        <c:crossAx val="442311424"/>
        <c:crosses val="autoZero"/>
        <c:auto val="1"/>
        <c:lblAlgn val="ctr"/>
        <c:lblOffset val="100"/>
        <c:noMultiLvlLbl val="0"/>
      </c:catAx>
      <c:valAx>
        <c:axId val="442311424"/>
        <c:scaling>
          <c:orientation val="minMax"/>
        </c:scaling>
        <c:delete val="1"/>
        <c:axPos val="l"/>
        <c:numFmt formatCode="General" sourceLinked="1"/>
        <c:majorTickMark val="out"/>
        <c:minorTickMark val="none"/>
        <c:tickLblPos val="nextTo"/>
        <c:crossAx val="442305536"/>
        <c:crosses val="autoZero"/>
        <c:crossBetween val="between"/>
      </c:valAx>
      <c:spPr>
        <a:noFill/>
      </c:spPr>
    </c:plotArea>
    <c:plotVisOnly val="1"/>
    <c:dispBlanksAs val="gap"/>
    <c:showDLblsOverMax val="0"/>
  </c:chart>
  <c:spPr>
    <a:noFill/>
    <a:ln>
      <a:noFill/>
    </a:ln>
  </c:spPr>
  <c:txPr>
    <a:bodyPr/>
    <a:lstStyle/>
    <a:p>
      <a:pPr>
        <a:defRPr sz="500" b="0">
          <a:solidFill>
            <a:schemeClr val="accent6"/>
          </a:solidFill>
          <a:latin typeface="Arial" pitchFamily="34" charset="0"/>
          <a:cs typeface="Arial" pitchFamily="34" charset="0"/>
        </a:defRPr>
      </a:pPr>
      <a:endParaRPr lang="es-BO"/>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
          <c:y val="6.6337708142571297E-2"/>
          <c:w val="0.92244410437791091"/>
          <c:h val="0.59450934545633438"/>
        </c:manualLayout>
      </c:layout>
      <c:barChart>
        <c:barDir val="col"/>
        <c:grouping val="clustered"/>
        <c:varyColors val="0"/>
        <c:ser>
          <c:idx val="0"/>
          <c:order val="0"/>
          <c:spPr>
            <a:solidFill>
              <a:schemeClr val="accent3"/>
            </a:solidFill>
          </c:spPr>
          <c:invertIfNegative val="0"/>
          <c:dLbls>
            <c:spPr>
              <a:noFill/>
              <a:ln>
                <a:noFill/>
              </a:ln>
              <a:effectLst/>
            </c:spPr>
            <c:txPr>
              <a:bodyPr/>
              <a:lstStyle/>
              <a:p>
                <a:pPr>
                  <a:defRPr sz="700" b="1">
                    <a:solidFill>
                      <a:sysClr val="windowText" lastClr="000000"/>
                    </a:solidFill>
                  </a:defRPr>
                </a:pPr>
                <a:endParaRPr lang="es-BO"/>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Graficos!$B$21:$B$25</c:f>
              <c:strCache>
                <c:ptCount val="5"/>
                <c:pt idx="0">
                  <c:v>0% - 20%</c:v>
                </c:pt>
                <c:pt idx="1">
                  <c:v>20% - 40%</c:v>
                </c:pt>
                <c:pt idx="2">
                  <c:v>40% - 60%</c:v>
                </c:pt>
                <c:pt idx="3">
                  <c:v>60% - 80%</c:v>
                </c:pt>
                <c:pt idx="4">
                  <c:v>80% - 100%</c:v>
                </c:pt>
              </c:strCache>
            </c:strRef>
          </c:cat>
          <c:val>
            <c:numRef>
              <c:f>Graficos!$C$21:$C$25</c:f>
              <c:numCache>
                <c:formatCode>General</c:formatCode>
                <c:ptCount val="5"/>
                <c:pt idx="0">
                  <c:v>2</c:v>
                </c:pt>
                <c:pt idx="1">
                  <c:v>1</c:v>
                </c:pt>
                <c:pt idx="2">
                  <c:v>1</c:v>
                </c:pt>
                <c:pt idx="3">
                  <c:v>1</c:v>
                </c:pt>
                <c:pt idx="4">
                  <c:v>1</c:v>
                </c:pt>
              </c:numCache>
            </c:numRef>
          </c:val>
          <c:extLst>
            <c:ext xmlns:c16="http://schemas.microsoft.com/office/drawing/2014/chart" uri="{C3380CC4-5D6E-409C-BE32-E72D297353CC}">
              <c16:uniqueId val="{00000000-D63D-4BD0-87B7-931B628AFB6D}"/>
            </c:ext>
          </c:extLst>
        </c:ser>
        <c:dLbls>
          <c:showLegendKey val="0"/>
          <c:showVal val="0"/>
          <c:showCatName val="0"/>
          <c:showSerName val="0"/>
          <c:showPercent val="0"/>
          <c:showBubbleSize val="0"/>
        </c:dLbls>
        <c:gapWidth val="5"/>
        <c:axId val="442730752"/>
        <c:axId val="442744832"/>
      </c:barChart>
      <c:catAx>
        <c:axId val="442730752"/>
        <c:scaling>
          <c:orientation val="minMax"/>
        </c:scaling>
        <c:delete val="0"/>
        <c:axPos val="b"/>
        <c:numFmt formatCode="General" sourceLinked="0"/>
        <c:majorTickMark val="out"/>
        <c:minorTickMark val="none"/>
        <c:tickLblPos val="nextTo"/>
        <c:txPr>
          <a:bodyPr rot="0"/>
          <a:lstStyle/>
          <a:p>
            <a:pPr>
              <a:defRPr sz="450">
                <a:solidFill>
                  <a:sysClr val="windowText" lastClr="000000"/>
                </a:solidFill>
              </a:defRPr>
            </a:pPr>
            <a:endParaRPr lang="es-BO"/>
          </a:p>
        </c:txPr>
        <c:crossAx val="442744832"/>
        <c:crosses val="autoZero"/>
        <c:auto val="1"/>
        <c:lblAlgn val="ctr"/>
        <c:lblOffset val="100"/>
        <c:noMultiLvlLbl val="0"/>
      </c:catAx>
      <c:valAx>
        <c:axId val="442744832"/>
        <c:scaling>
          <c:orientation val="minMax"/>
          <c:max val="14"/>
        </c:scaling>
        <c:delete val="1"/>
        <c:axPos val="l"/>
        <c:numFmt formatCode="General" sourceLinked="1"/>
        <c:majorTickMark val="out"/>
        <c:minorTickMark val="none"/>
        <c:tickLblPos val="nextTo"/>
        <c:crossAx val="442730752"/>
        <c:crosses val="autoZero"/>
        <c:crossBetween val="between"/>
      </c:valAx>
      <c:spPr>
        <a:noFill/>
      </c:spPr>
    </c:plotArea>
    <c:plotVisOnly val="1"/>
    <c:dispBlanksAs val="gap"/>
    <c:showDLblsOverMax val="0"/>
  </c:chart>
  <c:spPr>
    <a:noFill/>
    <a:ln>
      <a:noFill/>
    </a:ln>
  </c:spPr>
  <c:txPr>
    <a:bodyPr/>
    <a:lstStyle/>
    <a:p>
      <a:pPr>
        <a:defRPr sz="500" b="0">
          <a:latin typeface="Arial" pitchFamily="34" charset="0"/>
          <a:cs typeface="Arial" pitchFamily="34" charset="0"/>
        </a:defRPr>
      </a:pPr>
      <a:endParaRPr lang="es-BO"/>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077412382275744"/>
          <c:y val="4.5281798127221107E-2"/>
          <c:w val="0.85437455612166124"/>
          <c:h val="0.75464934587456733"/>
        </c:manualLayout>
      </c:layout>
      <c:barChart>
        <c:barDir val="col"/>
        <c:grouping val="clustered"/>
        <c:varyColors val="0"/>
        <c:ser>
          <c:idx val="0"/>
          <c:order val="0"/>
          <c:tx>
            <c:strRef>
              <c:f>Graficos!$R$4</c:f>
              <c:strCache>
                <c:ptCount val="1"/>
                <c:pt idx="0">
                  <c:v>Accumulated Disbursements</c:v>
                </c:pt>
              </c:strCache>
            </c:strRef>
          </c:tx>
          <c:spPr>
            <a:solidFill>
              <a:schemeClr val="accent3"/>
            </a:solidFill>
          </c:spPr>
          <c:invertIfNegative val="0"/>
          <c:cat>
            <c:numRef>
              <c:f>Graficos!$Q$5:$Q$7</c:f>
              <c:numCache>
                <c:formatCode>[$-409]mmm\-yy;@</c:formatCode>
                <c:ptCount val="3"/>
                <c:pt idx="0">
                  <c:v>44105</c:v>
                </c:pt>
                <c:pt idx="1">
                  <c:v>44136</c:v>
                </c:pt>
                <c:pt idx="2">
                  <c:v>44166</c:v>
                </c:pt>
              </c:numCache>
            </c:numRef>
          </c:cat>
          <c:val>
            <c:numRef>
              <c:f>Graficos!$R$5:$R$7</c:f>
              <c:numCache>
                <c:formatCode>0.0"MM"</c:formatCode>
                <c:ptCount val="3"/>
                <c:pt idx="0">
                  <c:v>4.2</c:v>
                </c:pt>
                <c:pt idx="1">
                  <c:v>4.2</c:v>
                </c:pt>
                <c:pt idx="2">
                  <c:v>12.45</c:v>
                </c:pt>
              </c:numCache>
            </c:numRef>
          </c:val>
          <c:extLst>
            <c:ext xmlns:c16="http://schemas.microsoft.com/office/drawing/2014/chart" uri="{C3380CC4-5D6E-409C-BE32-E72D297353CC}">
              <c16:uniqueId val="{00000000-49AE-4B5A-9F78-EF2880F2B2E6}"/>
            </c:ext>
          </c:extLst>
        </c:ser>
        <c:dLbls>
          <c:showLegendKey val="0"/>
          <c:showVal val="0"/>
          <c:showCatName val="0"/>
          <c:showSerName val="0"/>
          <c:showPercent val="0"/>
          <c:showBubbleSize val="0"/>
        </c:dLbls>
        <c:gapWidth val="50"/>
        <c:overlap val="95"/>
        <c:axId val="436799744"/>
        <c:axId val="436805632"/>
      </c:barChart>
      <c:catAx>
        <c:axId val="436799744"/>
        <c:scaling>
          <c:orientation val="minMax"/>
        </c:scaling>
        <c:delete val="0"/>
        <c:axPos val="b"/>
        <c:numFmt formatCode="[$-409]mmm\-yy;@" sourceLinked="1"/>
        <c:majorTickMark val="out"/>
        <c:minorTickMark val="none"/>
        <c:tickLblPos val="nextTo"/>
        <c:txPr>
          <a:bodyPr/>
          <a:lstStyle/>
          <a:p>
            <a:pPr>
              <a:defRPr sz="800"/>
            </a:pPr>
            <a:endParaRPr lang="es-BO"/>
          </a:p>
        </c:txPr>
        <c:crossAx val="436805632"/>
        <c:crosses val="autoZero"/>
        <c:auto val="0"/>
        <c:lblAlgn val="ctr"/>
        <c:lblOffset val="100"/>
        <c:noMultiLvlLbl val="0"/>
      </c:catAx>
      <c:valAx>
        <c:axId val="436805632"/>
        <c:scaling>
          <c:orientation val="minMax"/>
        </c:scaling>
        <c:delete val="0"/>
        <c:axPos val="l"/>
        <c:numFmt formatCode="0&quot;MM&quot;" sourceLinked="0"/>
        <c:majorTickMark val="out"/>
        <c:minorTickMark val="none"/>
        <c:tickLblPos val="nextTo"/>
        <c:txPr>
          <a:bodyPr/>
          <a:lstStyle/>
          <a:p>
            <a:pPr>
              <a:defRPr sz="600" b="0"/>
            </a:pPr>
            <a:endParaRPr lang="es-BO"/>
          </a:p>
        </c:txPr>
        <c:crossAx val="436799744"/>
        <c:crosses val="autoZero"/>
        <c:crossBetween val="between"/>
      </c:valAx>
    </c:plotArea>
    <c:plotVisOnly val="1"/>
    <c:dispBlanksAs val="gap"/>
    <c:showDLblsOverMax val="0"/>
  </c:chart>
  <c:spPr>
    <a:noFill/>
    <a:ln>
      <a:noFill/>
    </a:ln>
  </c:spPr>
  <c:txPr>
    <a:bodyPr/>
    <a:lstStyle/>
    <a:p>
      <a:pPr>
        <a:defRPr sz="900">
          <a:latin typeface="Arial" pitchFamily="34" charset="0"/>
          <a:cs typeface="Arial" pitchFamily="34" charset="0"/>
        </a:defRPr>
      </a:pPr>
      <a:endParaRPr lang="es-BO"/>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s-BO"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E58787E9-C450-4352-8112-2972D34E1CCF}" type="datetimeFigureOut">
              <a:rPr lang="es-BO" smtClean="0"/>
              <a:t>12/3/2021</a:t>
            </a:fld>
            <a:endParaRPr lang="es-BO" dirty="0"/>
          </a:p>
        </p:txBody>
      </p:sp>
      <p:sp>
        <p:nvSpPr>
          <p:cNvPr id="4" name="Slide Image Placeholder 3"/>
          <p:cNvSpPr>
            <a:spLocks noGrp="1" noRot="1" noChangeAspect="1"/>
          </p:cNvSpPr>
          <p:nvPr>
            <p:ph type="sldImg" idx="2"/>
          </p:nvPr>
        </p:nvSpPr>
        <p:spPr>
          <a:xfrm>
            <a:off x="2443163" y="1200150"/>
            <a:ext cx="2428875" cy="3240088"/>
          </a:xfrm>
          <a:prstGeom prst="rect">
            <a:avLst/>
          </a:prstGeom>
          <a:noFill/>
          <a:ln w="12700">
            <a:solidFill>
              <a:prstClr val="black"/>
            </a:solidFill>
          </a:ln>
        </p:spPr>
        <p:txBody>
          <a:bodyPr vert="horz" lIns="91440" tIns="45720" rIns="91440" bIns="45720" rtlCol="0" anchor="ctr"/>
          <a:lstStyle/>
          <a:p>
            <a:endParaRPr lang="es-BO"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BO"/>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s-BO"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F3DD3637-6134-4EDC-831B-F54BF2C9BE46}" type="slidenum">
              <a:rPr lang="es-BO" smtClean="0"/>
              <a:t>‹#›</a:t>
            </a:fld>
            <a:endParaRPr lang="es-BO" dirty="0"/>
          </a:p>
        </p:txBody>
      </p:sp>
    </p:spTree>
    <p:extLst>
      <p:ext uri="{BB962C8B-B14F-4D97-AF65-F5344CB8AC3E}">
        <p14:creationId xmlns:p14="http://schemas.microsoft.com/office/powerpoint/2010/main" val="3584807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F3DD3637-6134-4EDC-831B-F54BF2C9BE46}" type="slidenum">
              <a:rPr lang="es-BO" smtClean="0"/>
              <a:t>1</a:t>
            </a:fld>
            <a:endParaRPr lang="es-BO" dirty="0"/>
          </a:p>
        </p:txBody>
      </p:sp>
    </p:spTree>
    <p:extLst>
      <p:ext uri="{BB962C8B-B14F-4D97-AF65-F5344CB8AC3E}">
        <p14:creationId xmlns:p14="http://schemas.microsoft.com/office/powerpoint/2010/main" val="3311204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a:prstGeom prst="rect">
            <a:avLst/>
          </a:prstGeom>
        </p:spPr>
        <p:txBody>
          <a:bodyPr anchor="b"/>
          <a:lstStyle>
            <a:lvl1pPr algn="ctr">
              <a:defRPr sz="4500">
                <a:latin typeface="Montserrat SemiBold" panose="020B0604020202020204" charset="0"/>
              </a:defRPr>
            </a:lvl1pPr>
          </a:lstStyle>
          <a:p>
            <a:r>
              <a:rPr lang="en-US" dirty="0"/>
              <a:t>Click to edit Master title style</a:t>
            </a:r>
          </a:p>
        </p:txBody>
      </p:sp>
      <p:sp>
        <p:nvSpPr>
          <p:cNvPr id="3" name="Subtitle 2"/>
          <p:cNvSpPr>
            <a:spLocks noGrp="1"/>
          </p:cNvSpPr>
          <p:nvPr>
            <p:ph type="subTitle" idx="1"/>
          </p:nvPr>
        </p:nvSpPr>
        <p:spPr>
          <a:xfrm>
            <a:off x="857250" y="4802717"/>
            <a:ext cx="5143500" cy="2207683"/>
          </a:xfrm>
          <a:prstGeom prst="rect">
            <a:avLst/>
          </a:prstGeom>
        </p:spPr>
        <p:txBody>
          <a:bodyPr/>
          <a:lstStyle>
            <a:lvl1pPr marL="0" indent="0" algn="ctr">
              <a:buNone/>
              <a:defRPr sz="1800">
                <a:latin typeface="Montserrat" panose="020B060402020202020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C764DE79-268F-4C1A-8933-263129D2AF90}" type="datetimeFigureOut">
              <a:rPr lang="en-US" dirty="0"/>
              <a:t>3/12/2021</a:t>
            </a:fld>
            <a:endParaRPr lang="en-US" dirty="0"/>
          </a:p>
        </p:txBody>
      </p:sp>
      <p:sp>
        <p:nvSpPr>
          <p:cNvPr id="5" name="Footer Placeholder 4"/>
          <p:cNvSpPr>
            <a:spLocks noGrp="1"/>
          </p:cNvSpPr>
          <p:nvPr>
            <p:ph type="ftr" sz="quarter" idx="11"/>
          </p:nvPr>
        </p:nvSpPr>
        <p:spPr>
          <a:xfrm>
            <a:off x="2271713" y="8475136"/>
            <a:ext cx="2314575" cy="486833"/>
          </a:xfrm>
          <a:prstGeom prst="rect">
            <a:avLst/>
          </a:prstGeom>
        </p:spPr>
        <p:txBody>
          <a:bodyPr/>
          <a:lstStyle/>
          <a:p>
            <a:endParaRPr lang="en-US" dirty="0"/>
          </a:p>
        </p:txBody>
      </p:sp>
      <p:sp>
        <p:nvSpPr>
          <p:cNvPr id="6" name="Slide Number Placeholder 5"/>
          <p:cNvSpPr>
            <a:spLocks noGrp="1"/>
          </p:cNvSpPr>
          <p:nvPr>
            <p:ph type="sldNum" sz="quarter" idx="12"/>
          </p:nvPr>
        </p:nvSpPr>
        <p:spPr>
          <a:xfrm>
            <a:off x="4843463" y="8475136"/>
            <a:ext cx="1543050" cy="486833"/>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07674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71488" y="486836"/>
            <a:ext cx="5915025" cy="176741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471488" y="2434167"/>
            <a:ext cx="5915025" cy="580178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BCD83AFA-7EF8-45A8-ACC0-16E693C7E2D9}" type="datetimeFigureOut">
              <a:rPr lang="es-BO" smtClean="0"/>
              <a:t>12/3/2021</a:t>
            </a:fld>
            <a:endParaRPr lang="es-BO" dirty="0"/>
          </a:p>
        </p:txBody>
      </p:sp>
      <p:sp>
        <p:nvSpPr>
          <p:cNvPr id="5" name="Footer Placeholder 4"/>
          <p:cNvSpPr>
            <a:spLocks noGrp="1"/>
          </p:cNvSpPr>
          <p:nvPr>
            <p:ph type="ftr" sz="quarter" idx="11"/>
          </p:nvPr>
        </p:nvSpPr>
        <p:spPr>
          <a:xfrm>
            <a:off x="2271713" y="8475136"/>
            <a:ext cx="2314575" cy="486833"/>
          </a:xfrm>
          <a:prstGeom prst="rect">
            <a:avLst/>
          </a:prstGeom>
        </p:spPr>
        <p:txBody>
          <a:bodyPr/>
          <a:lstStyle/>
          <a:p>
            <a:endParaRPr lang="es-BO" dirty="0"/>
          </a:p>
        </p:txBody>
      </p:sp>
      <p:sp>
        <p:nvSpPr>
          <p:cNvPr id="6" name="Slide Number Placeholder 5"/>
          <p:cNvSpPr>
            <a:spLocks noGrp="1"/>
          </p:cNvSpPr>
          <p:nvPr>
            <p:ph type="sldNum" sz="quarter" idx="12"/>
          </p:nvPr>
        </p:nvSpPr>
        <p:spPr>
          <a:xfrm>
            <a:off x="4843463" y="8475136"/>
            <a:ext cx="1543050" cy="486833"/>
          </a:xfrm>
          <a:prstGeom prst="rect">
            <a:avLst/>
          </a:prstGeom>
        </p:spPr>
        <p:txBody>
          <a:bodyPr/>
          <a:lstStyle/>
          <a:p>
            <a:fld id="{D38304EE-E721-4A6A-8EDF-0208DE3C6212}" type="slidenum">
              <a:rPr lang="es-BO" smtClean="0"/>
              <a:t>‹#›</a:t>
            </a:fld>
            <a:endParaRPr lang="es-BO" dirty="0"/>
          </a:p>
        </p:txBody>
      </p:sp>
    </p:spTree>
    <p:extLst>
      <p:ext uri="{BB962C8B-B14F-4D97-AF65-F5344CB8AC3E}">
        <p14:creationId xmlns:p14="http://schemas.microsoft.com/office/powerpoint/2010/main" val="2874981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BCD83AFA-7EF8-45A8-ACC0-16E693C7E2D9}" type="datetimeFigureOut">
              <a:rPr lang="es-BO" smtClean="0"/>
              <a:t>12/3/2021</a:t>
            </a:fld>
            <a:endParaRPr lang="es-BO" dirty="0"/>
          </a:p>
        </p:txBody>
      </p:sp>
      <p:sp>
        <p:nvSpPr>
          <p:cNvPr id="5" name="Footer Placeholder 4"/>
          <p:cNvSpPr>
            <a:spLocks noGrp="1"/>
          </p:cNvSpPr>
          <p:nvPr>
            <p:ph type="ftr" sz="quarter" idx="11"/>
          </p:nvPr>
        </p:nvSpPr>
        <p:spPr>
          <a:xfrm>
            <a:off x="2271713" y="8475136"/>
            <a:ext cx="2314575" cy="486833"/>
          </a:xfrm>
          <a:prstGeom prst="rect">
            <a:avLst/>
          </a:prstGeom>
        </p:spPr>
        <p:txBody>
          <a:bodyPr/>
          <a:lstStyle/>
          <a:p>
            <a:endParaRPr lang="es-BO" dirty="0"/>
          </a:p>
        </p:txBody>
      </p:sp>
      <p:sp>
        <p:nvSpPr>
          <p:cNvPr id="6" name="Slide Number Placeholder 5"/>
          <p:cNvSpPr>
            <a:spLocks noGrp="1"/>
          </p:cNvSpPr>
          <p:nvPr>
            <p:ph type="sldNum" sz="quarter" idx="12"/>
          </p:nvPr>
        </p:nvSpPr>
        <p:spPr>
          <a:xfrm>
            <a:off x="4843463" y="8475136"/>
            <a:ext cx="1543050" cy="486833"/>
          </a:xfrm>
          <a:prstGeom prst="rect">
            <a:avLst/>
          </a:prstGeom>
        </p:spPr>
        <p:txBody>
          <a:bodyPr/>
          <a:lstStyle/>
          <a:p>
            <a:fld id="{D38304EE-E721-4A6A-8EDF-0208DE3C6212}" type="slidenum">
              <a:rPr lang="es-BO" smtClean="0"/>
              <a:t>‹#›</a:t>
            </a:fld>
            <a:endParaRPr lang="es-BO" dirty="0"/>
          </a:p>
        </p:txBody>
      </p:sp>
    </p:spTree>
    <p:extLst>
      <p:ext uri="{BB962C8B-B14F-4D97-AF65-F5344CB8AC3E}">
        <p14:creationId xmlns:p14="http://schemas.microsoft.com/office/powerpoint/2010/main" val="2728536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488" y="486836"/>
            <a:ext cx="5915025" cy="1767417"/>
          </a:xfrm>
          <a:prstGeom prst="rect">
            <a:avLst/>
          </a:prstGeom>
        </p:spPr>
        <p:txBody>
          <a:bodyPr/>
          <a:lstStyle>
            <a:lvl1pPr>
              <a:defRPr>
                <a:latin typeface="Montserrat SemiBold" panose="020B0604020202020204" charset="0"/>
              </a:defRPr>
            </a:lvl1pPr>
          </a:lstStyle>
          <a:p>
            <a:r>
              <a:rPr lang="en-US"/>
              <a:t>Click to edit Master title style</a:t>
            </a:r>
            <a:endParaRPr lang="en-US" dirty="0"/>
          </a:p>
        </p:txBody>
      </p:sp>
      <p:sp>
        <p:nvSpPr>
          <p:cNvPr id="3" name="Content Placeholder 2"/>
          <p:cNvSpPr>
            <a:spLocks noGrp="1"/>
          </p:cNvSpPr>
          <p:nvPr>
            <p:ph idx="1"/>
          </p:nvPr>
        </p:nvSpPr>
        <p:spPr>
          <a:xfrm>
            <a:off x="471488" y="2434167"/>
            <a:ext cx="5915025" cy="5801784"/>
          </a:xfrm>
          <a:prstGeom prst="rect">
            <a:avLst/>
          </a:prstGeom>
        </p:spPr>
        <p:txBody>
          <a:bodyPr/>
          <a:lstStyle>
            <a:lvl1pPr>
              <a:defRPr>
                <a:latin typeface="Montserrat" panose="020B0604020202020204" charset="0"/>
              </a:defRPr>
            </a:lvl1pPr>
            <a:lvl2pPr>
              <a:defRPr>
                <a:latin typeface="Montserrat" panose="020B0604020202020204" charset="0"/>
              </a:defRPr>
            </a:lvl2pPr>
            <a:lvl3pPr>
              <a:defRPr>
                <a:latin typeface="Montserrat" panose="020B0604020202020204" charset="0"/>
              </a:defRPr>
            </a:lvl3pPr>
            <a:lvl4pPr>
              <a:defRPr>
                <a:latin typeface="Montserrat" panose="020B0604020202020204" charset="0"/>
              </a:defRPr>
            </a:lvl4pPr>
            <a:lvl5pPr>
              <a:defRPr>
                <a:latin typeface="Montserrat" panose="020B060402020202020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BCD83AFA-7EF8-45A8-ACC0-16E693C7E2D9}" type="datetimeFigureOut">
              <a:rPr lang="es-BO" smtClean="0"/>
              <a:t>12/3/2021</a:t>
            </a:fld>
            <a:endParaRPr lang="es-BO" dirty="0"/>
          </a:p>
        </p:txBody>
      </p:sp>
      <p:sp>
        <p:nvSpPr>
          <p:cNvPr id="5" name="Footer Placeholder 4"/>
          <p:cNvSpPr>
            <a:spLocks noGrp="1"/>
          </p:cNvSpPr>
          <p:nvPr>
            <p:ph type="ftr" sz="quarter" idx="11"/>
          </p:nvPr>
        </p:nvSpPr>
        <p:spPr>
          <a:xfrm>
            <a:off x="2271713" y="8475136"/>
            <a:ext cx="2314575" cy="486833"/>
          </a:xfrm>
          <a:prstGeom prst="rect">
            <a:avLst/>
          </a:prstGeom>
        </p:spPr>
        <p:txBody>
          <a:bodyPr/>
          <a:lstStyle/>
          <a:p>
            <a:endParaRPr lang="es-BO" dirty="0"/>
          </a:p>
        </p:txBody>
      </p:sp>
      <p:sp>
        <p:nvSpPr>
          <p:cNvPr id="6" name="Slide Number Placeholder 5"/>
          <p:cNvSpPr>
            <a:spLocks noGrp="1"/>
          </p:cNvSpPr>
          <p:nvPr>
            <p:ph type="sldNum" sz="quarter" idx="12"/>
          </p:nvPr>
        </p:nvSpPr>
        <p:spPr>
          <a:xfrm>
            <a:off x="4843463" y="8475136"/>
            <a:ext cx="1543050" cy="486833"/>
          </a:xfrm>
          <a:prstGeom prst="rect">
            <a:avLst/>
          </a:prstGeom>
        </p:spPr>
        <p:txBody>
          <a:bodyPr/>
          <a:lstStyle/>
          <a:p>
            <a:fld id="{D38304EE-E721-4A6A-8EDF-0208DE3C6212}" type="slidenum">
              <a:rPr lang="es-BO" smtClean="0"/>
              <a:t>‹#›</a:t>
            </a:fld>
            <a:endParaRPr lang="es-BO" dirty="0"/>
          </a:p>
        </p:txBody>
      </p:sp>
    </p:spTree>
    <p:extLst>
      <p:ext uri="{BB962C8B-B14F-4D97-AF65-F5344CB8AC3E}">
        <p14:creationId xmlns:p14="http://schemas.microsoft.com/office/powerpoint/2010/main" val="2462055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a:prstGeom prst="rect">
            <a:avLst/>
          </a:prstGeo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a:prstGeom prst="rect">
            <a:avLst/>
          </a:prstGeo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71488" y="8475136"/>
            <a:ext cx="1543050" cy="486833"/>
          </a:xfrm>
          <a:prstGeom prst="rect">
            <a:avLst/>
          </a:prstGeom>
        </p:spPr>
        <p:txBody>
          <a:bodyPr/>
          <a:lstStyle/>
          <a:p>
            <a:fld id="{BCD83AFA-7EF8-45A8-ACC0-16E693C7E2D9}" type="datetimeFigureOut">
              <a:rPr lang="es-BO" smtClean="0"/>
              <a:t>12/3/2021</a:t>
            </a:fld>
            <a:endParaRPr lang="es-BO" dirty="0"/>
          </a:p>
        </p:txBody>
      </p:sp>
      <p:sp>
        <p:nvSpPr>
          <p:cNvPr id="5" name="Footer Placeholder 4"/>
          <p:cNvSpPr>
            <a:spLocks noGrp="1"/>
          </p:cNvSpPr>
          <p:nvPr>
            <p:ph type="ftr" sz="quarter" idx="11"/>
          </p:nvPr>
        </p:nvSpPr>
        <p:spPr>
          <a:xfrm>
            <a:off x="2271713" y="8475136"/>
            <a:ext cx="2314575" cy="486833"/>
          </a:xfrm>
          <a:prstGeom prst="rect">
            <a:avLst/>
          </a:prstGeom>
        </p:spPr>
        <p:txBody>
          <a:bodyPr/>
          <a:lstStyle/>
          <a:p>
            <a:endParaRPr lang="es-BO" dirty="0"/>
          </a:p>
        </p:txBody>
      </p:sp>
      <p:sp>
        <p:nvSpPr>
          <p:cNvPr id="6" name="Slide Number Placeholder 5"/>
          <p:cNvSpPr>
            <a:spLocks noGrp="1"/>
          </p:cNvSpPr>
          <p:nvPr>
            <p:ph type="sldNum" sz="quarter" idx="12"/>
          </p:nvPr>
        </p:nvSpPr>
        <p:spPr>
          <a:xfrm>
            <a:off x="4843463" y="8475136"/>
            <a:ext cx="1543050" cy="486833"/>
          </a:xfrm>
          <a:prstGeom prst="rect">
            <a:avLst/>
          </a:prstGeom>
        </p:spPr>
        <p:txBody>
          <a:bodyPr/>
          <a:lstStyle/>
          <a:p>
            <a:fld id="{D38304EE-E721-4A6A-8EDF-0208DE3C6212}" type="slidenum">
              <a:rPr lang="es-BO" smtClean="0"/>
              <a:t>‹#›</a:t>
            </a:fld>
            <a:endParaRPr lang="es-BO" dirty="0"/>
          </a:p>
        </p:txBody>
      </p:sp>
    </p:spTree>
    <p:extLst>
      <p:ext uri="{BB962C8B-B14F-4D97-AF65-F5344CB8AC3E}">
        <p14:creationId xmlns:p14="http://schemas.microsoft.com/office/powerpoint/2010/main" val="202388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1488" y="486836"/>
            <a:ext cx="5915025" cy="1767417"/>
          </a:xfrm>
          <a:prstGeom prst="rect">
            <a:avLst/>
          </a:prstGeom>
        </p:spPr>
        <p:txBody>
          <a:bodyPr/>
          <a:lstStyle>
            <a:lvl1pPr>
              <a:defRPr>
                <a:latin typeface="Montserrat SemiBold" panose="020B0604020202020204" charset="0"/>
              </a:defRPr>
            </a:lvl1p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a:prstGeom prst="rect">
            <a:avLst/>
          </a:prstGeom>
        </p:spPr>
        <p:txBody>
          <a:bodyPr/>
          <a:lstStyle>
            <a:lvl1pPr>
              <a:defRPr>
                <a:latin typeface="Montserrat" panose="020B0604020202020204" charset="0"/>
              </a:defRPr>
            </a:lvl1pPr>
            <a:lvl2pPr>
              <a:defRPr>
                <a:latin typeface="Montserrat" panose="020B0604020202020204" charset="0"/>
              </a:defRPr>
            </a:lvl2pPr>
            <a:lvl3pPr>
              <a:defRPr>
                <a:latin typeface="Montserrat" panose="020B0604020202020204" charset="0"/>
              </a:defRPr>
            </a:lvl3pPr>
            <a:lvl4pPr>
              <a:defRPr>
                <a:latin typeface="Montserrat" panose="020B0604020202020204" charset="0"/>
              </a:defRPr>
            </a:lvl4pPr>
            <a:lvl5pPr>
              <a:defRPr>
                <a:latin typeface="Montserrat" panose="020B060402020202020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471863" y="2434167"/>
            <a:ext cx="2914650" cy="5801784"/>
          </a:xfrm>
          <a:prstGeom prst="rect">
            <a:avLst/>
          </a:prstGeom>
        </p:spPr>
        <p:txBody>
          <a:bodyPr/>
          <a:lstStyle>
            <a:lvl1pPr>
              <a:defRPr>
                <a:latin typeface="Montserrat" panose="020B0604020202020204" charset="0"/>
              </a:defRPr>
            </a:lvl1pPr>
            <a:lvl2pPr>
              <a:defRPr>
                <a:latin typeface="Montserrat" panose="020B0604020202020204" charset="0"/>
              </a:defRPr>
            </a:lvl2pPr>
            <a:lvl3pPr>
              <a:defRPr>
                <a:latin typeface="Montserrat" panose="020B0604020202020204" charset="0"/>
              </a:defRPr>
            </a:lvl3pPr>
            <a:lvl4pPr>
              <a:defRPr>
                <a:latin typeface="Montserrat" panose="020B0604020202020204" charset="0"/>
              </a:defRPr>
            </a:lvl4pPr>
            <a:lvl5pPr>
              <a:defRPr>
                <a:latin typeface="Montserrat" panose="020B060402020202020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71488" y="8475136"/>
            <a:ext cx="1543050" cy="486833"/>
          </a:xfrm>
          <a:prstGeom prst="rect">
            <a:avLst/>
          </a:prstGeom>
        </p:spPr>
        <p:txBody>
          <a:bodyPr/>
          <a:lstStyle/>
          <a:p>
            <a:fld id="{BCD83AFA-7EF8-45A8-ACC0-16E693C7E2D9}" type="datetimeFigureOut">
              <a:rPr lang="es-BO" smtClean="0"/>
              <a:t>12/3/2021</a:t>
            </a:fld>
            <a:endParaRPr lang="es-BO" dirty="0"/>
          </a:p>
        </p:txBody>
      </p:sp>
      <p:sp>
        <p:nvSpPr>
          <p:cNvPr id="6" name="Footer Placeholder 5"/>
          <p:cNvSpPr>
            <a:spLocks noGrp="1"/>
          </p:cNvSpPr>
          <p:nvPr>
            <p:ph type="ftr" sz="quarter" idx="11"/>
          </p:nvPr>
        </p:nvSpPr>
        <p:spPr>
          <a:xfrm>
            <a:off x="2271713" y="8475136"/>
            <a:ext cx="2314575" cy="486833"/>
          </a:xfrm>
          <a:prstGeom prst="rect">
            <a:avLst/>
          </a:prstGeom>
        </p:spPr>
        <p:txBody>
          <a:bodyPr/>
          <a:lstStyle/>
          <a:p>
            <a:endParaRPr lang="es-BO" dirty="0"/>
          </a:p>
        </p:txBody>
      </p:sp>
      <p:sp>
        <p:nvSpPr>
          <p:cNvPr id="7" name="Slide Number Placeholder 6"/>
          <p:cNvSpPr>
            <a:spLocks noGrp="1"/>
          </p:cNvSpPr>
          <p:nvPr>
            <p:ph type="sldNum" sz="quarter" idx="12"/>
          </p:nvPr>
        </p:nvSpPr>
        <p:spPr>
          <a:xfrm>
            <a:off x="4843463" y="8475136"/>
            <a:ext cx="1543050" cy="486833"/>
          </a:xfrm>
          <a:prstGeom prst="rect">
            <a:avLst/>
          </a:prstGeom>
        </p:spPr>
        <p:txBody>
          <a:bodyPr/>
          <a:lstStyle/>
          <a:p>
            <a:fld id="{D38304EE-E721-4A6A-8EDF-0208DE3C6212}" type="slidenum">
              <a:rPr lang="es-BO" smtClean="0"/>
              <a:t>‹#›</a:t>
            </a:fld>
            <a:endParaRPr lang="es-BO" dirty="0"/>
          </a:p>
        </p:txBody>
      </p:sp>
    </p:spTree>
    <p:extLst>
      <p:ext uri="{BB962C8B-B14F-4D97-AF65-F5344CB8AC3E}">
        <p14:creationId xmlns:p14="http://schemas.microsoft.com/office/powerpoint/2010/main" val="1583332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471488" y="8475136"/>
            <a:ext cx="1543050" cy="486833"/>
          </a:xfrm>
          <a:prstGeom prst="rect">
            <a:avLst/>
          </a:prstGeom>
        </p:spPr>
        <p:txBody>
          <a:bodyPr/>
          <a:lstStyle/>
          <a:p>
            <a:fld id="{BCD83AFA-7EF8-45A8-ACC0-16E693C7E2D9}" type="datetimeFigureOut">
              <a:rPr lang="es-BO" smtClean="0"/>
              <a:t>12/3/2021</a:t>
            </a:fld>
            <a:endParaRPr lang="es-BO" dirty="0"/>
          </a:p>
        </p:txBody>
      </p:sp>
      <p:sp>
        <p:nvSpPr>
          <p:cNvPr id="8" name="Footer Placeholder 7"/>
          <p:cNvSpPr>
            <a:spLocks noGrp="1"/>
          </p:cNvSpPr>
          <p:nvPr>
            <p:ph type="ftr" sz="quarter" idx="11"/>
          </p:nvPr>
        </p:nvSpPr>
        <p:spPr>
          <a:xfrm>
            <a:off x="2271713" y="8475136"/>
            <a:ext cx="2314575" cy="486833"/>
          </a:xfrm>
          <a:prstGeom prst="rect">
            <a:avLst/>
          </a:prstGeom>
        </p:spPr>
        <p:txBody>
          <a:bodyPr/>
          <a:lstStyle/>
          <a:p>
            <a:endParaRPr lang="es-BO" dirty="0"/>
          </a:p>
        </p:txBody>
      </p:sp>
      <p:sp>
        <p:nvSpPr>
          <p:cNvPr id="9" name="Slide Number Placeholder 8"/>
          <p:cNvSpPr>
            <a:spLocks noGrp="1"/>
          </p:cNvSpPr>
          <p:nvPr>
            <p:ph type="sldNum" sz="quarter" idx="12"/>
          </p:nvPr>
        </p:nvSpPr>
        <p:spPr>
          <a:xfrm>
            <a:off x="4843463" y="8475136"/>
            <a:ext cx="1543050" cy="486833"/>
          </a:xfrm>
          <a:prstGeom prst="rect">
            <a:avLst/>
          </a:prstGeom>
        </p:spPr>
        <p:txBody>
          <a:bodyPr/>
          <a:lstStyle/>
          <a:p>
            <a:fld id="{D38304EE-E721-4A6A-8EDF-0208DE3C6212}" type="slidenum">
              <a:rPr lang="es-BO" smtClean="0"/>
              <a:t>‹#›</a:t>
            </a:fld>
            <a:endParaRPr lang="es-BO" dirty="0"/>
          </a:p>
        </p:txBody>
      </p:sp>
    </p:spTree>
    <p:extLst>
      <p:ext uri="{BB962C8B-B14F-4D97-AF65-F5344CB8AC3E}">
        <p14:creationId xmlns:p14="http://schemas.microsoft.com/office/powerpoint/2010/main" val="525496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1488" y="486836"/>
            <a:ext cx="5915025" cy="176741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471488" y="8475136"/>
            <a:ext cx="1543050" cy="486833"/>
          </a:xfrm>
          <a:prstGeom prst="rect">
            <a:avLst/>
          </a:prstGeom>
        </p:spPr>
        <p:txBody>
          <a:bodyPr/>
          <a:lstStyle/>
          <a:p>
            <a:fld id="{BCD83AFA-7EF8-45A8-ACC0-16E693C7E2D9}" type="datetimeFigureOut">
              <a:rPr lang="es-BO" smtClean="0"/>
              <a:t>12/3/2021</a:t>
            </a:fld>
            <a:endParaRPr lang="es-BO" dirty="0"/>
          </a:p>
        </p:txBody>
      </p:sp>
      <p:sp>
        <p:nvSpPr>
          <p:cNvPr id="4" name="Footer Placeholder 3"/>
          <p:cNvSpPr>
            <a:spLocks noGrp="1"/>
          </p:cNvSpPr>
          <p:nvPr>
            <p:ph type="ftr" sz="quarter" idx="11"/>
          </p:nvPr>
        </p:nvSpPr>
        <p:spPr>
          <a:xfrm>
            <a:off x="2271713" y="8475136"/>
            <a:ext cx="2314575" cy="486833"/>
          </a:xfrm>
          <a:prstGeom prst="rect">
            <a:avLst/>
          </a:prstGeom>
        </p:spPr>
        <p:txBody>
          <a:bodyPr/>
          <a:lstStyle/>
          <a:p>
            <a:endParaRPr lang="es-BO" dirty="0"/>
          </a:p>
        </p:txBody>
      </p:sp>
      <p:sp>
        <p:nvSpPr>
          <p:cNvPr id="5" name="Slide Number Placeholder 4"/>
          <p:cNvSpPr>
            <a:spLocks noGrp="1"/>
          </p:cNvSpPr>
          <p:nvPr>
            <p:ph type="sldNum" sz="quarter" idx="12"/>
          </p:nvPr>
        </p:nvSpPr>
        <p:spPr>
          <a:xfrm>
            <a:off x="4843463" y="8475136"/>
            <a:ext cx="1543050" cy="486833"/>
          </a:xfrm>
          <a:prstGeom prst="rect">
            <a:avLst/>
          </a:prstGeom>
        </p:spPr>
        <p:txBody>
          <a:bodyPr/>
          <a:lstStyle/>
          <a:p>
            <a:fld id="{D38304EE-E721-4A6A-8EDF-0208DE3C6212}" type="slidenum">
              <a:rPr lang="es-BO" smtClean="0"/>
              <a:t>‹#›</a:t>
            </a:fld>
            <a:endParaRPr lang="es-BO" dirty="0"/>
          </a:p>
        </p:txBody>
      </p:sp>
    </p:spTree>
    <p:extLst>
      <p:ext uri="{BB962C8B-B14F-4D97-AF65-F5344CB8AC3E}">
        <p14:creationId xmlns:p14="http://schemas.microsoft.com/office/powerpoint/2010/main" val="389389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1488" y="8475136"/>
            <a:ext cx="1543050" cy="486833"/>
          </a:xfrm>
          <a:prstGeom prst="rect">
            <a:avLst/>
          </a:prstGeom>
        </p:spPr>
        <p:txBody>
          <a:bodyPr/>
          <a:lstStyle/>
          <a:p>
            <a:fld id="{BCD83AFA-7EF8-45A8-ACC0-16E693C7E2D9}" type="datetimeFigureOut">
              <a:rPr lang="es-BO" smtClean="0"/>
              <a:t>12/3/2021</a:t>
            </a:fld>
            <a:endParaRPr lang="es-BO" dirty="0"/>
          </a:p>
        </p:txBody>
      </p:sp>
      <p:sp>
        <p:nvSpPr>
          <p:cNvPr id="3" name="Footer Placeholder 2"/>
          <p:cNvSpPr>
            <a:spLocks noGrp="1"/>
          </p:cNvSpPr>
          <p:nvPr>
            <p:ph type="ftr" sz="quarter" idx="11"/>
          </p:nvPr>
        </p:nvSpPr>
        <p:spPr>
          <a:xfrm>
            <a:off x="2271713" y="8475136"/>
            <a:ext cx="2314575" cy="486833"/>
          </a:xfrm>
          <a:prstGeom prst="rect">
            <a:avLst/>
          </a:prstGeom>
        </p:spPr>
        <p:txBody>
          <a:bodyPr/>
          <a:lstStyle/>
          <a:p>
            <a:endParaRPr lang="es-BO" dirty="0"/>
          </a:p>
        </p:txBody>
      </p:sp>
      <p:sp>
        <p:nvSpPr>
          <p:cNvPr id="4" name="Slide Number Placeholder 3"/>
          <p:cNvSpPr>
            <a:spLocks noGrp="1"/>
          </p:cNvSpPr>
          <p:nvPr>
            <p:ph type="sldNum" sz="quarter" idx="12"/>
          </p:nvPr>
        </p:nvSpPr>
        <p:spPr>
          <a:xfrm>
            <a:off x="4843463" y="8475136"/>
            <a:ext cx="1543050" cy="486833"/>
          </a:xfrm>
          <a:prstGeom prst="rect">
            <a:avLst/>
          </a:prstGeom>
        </p:spPr>
        <p:txBody>
          <a:bodyPr/>
          <a:lstStyle/>
          <a:p>
            <a:fld id="{D38304EE-E721-4A6A-8EDF-0208DE3C6212}" type="slidenum">
              <a:rPr lang="es-BO" smtClean="0"/>
              <a:t>‹#›</a:t>
            </a:fld>
            <a:endParaRPr lang="es-BO" dirty="0"/>
          </a:p>
        </p:txBody>
      </p:sp>
    </p:spTree>
    <p:extLst>
      <p:ext uri="{BB962C8B-B14F-4D97-AF65-F5344CB8AC3E}">
        <p14:creationId xmlns:p14="http://schemas.microsoft.com/office/powerpoint/2010/main" val="3015737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a:prstGeom prst="rect">
            <a:avLst/>
          </a:prstGeo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471488" y="8475136"/>
            <a:ext cx="1543050" cy="486833"/>
          </a:xfrm>
          <a:prstGeom prst="rect">
            <a:avLst/>
          </a:prstGeom>
        </p:spPr>
        <p:txBody>
          <a:bodyPr/>
          <a:lstStyle/>
          <a:p>
            <a:fld id="{BCD83AFA-7EF8-45A8-ACC0-16E693C7E2D9}" type="datetimeFigureOut">
              <a:rPr lang="es-BO" smtClean="0"/>
              <a:t>12/3/2021</a:t>
            </a:fld>
            <a:endParaRPr lang="es-BO" dirty="0"/>
          </a:p>
        </p:txBody>
      </p:sp>
      <p:sp>
        <p:nvSpPr>
          <p:cNvPr id="6" name="Footer Placeholder 5"/>
          <p:cNvSpPr>
            <a:spLocks noGrp="1"/>
          </p:cNvSpPr>
          <p:nvPr>
            <p:ph type="ftr" sz="quarter" idx="11"/>
          </p:nvPr>
        </p:nvSpPr>
        <p:spPr>
          <a:xfrm>
            <a:off x="2271713" y="8475136"/>
            <a:ext cx="2314575" cy="486833"/>
          </a:xfrm>
          <a:prstGeom prst="rect">
            <a:avLst/>
          </a:prstGeom>
        </p:spPr>
        <p:txBody>
          <a:bodyPr/>
          <a:lstStyle/>
          <a:p>
            <a:endParaRPr lang="es-BO" dirty="0"/>
          </a:p>
        </p:txBody>
      </p:sp>
      <p:sp>
        <p:nvSpPr>
          <p:cNvPr id="7" name="Slide Number Placeholder 6"/>
          <p:cNvSpPr>
            <a:spLocks noGrp="1"/>
          </p:cNvSpPr>
          <p:nvPr>
            <p:ph type="sldNum" sz="quarter" idx="12"/>
          </p:nvPr>
        </p:nvSpPr>
        <p:spPr>
          <a:xfrm>
            <a:off x="4843463" y="8475136"/>
            <a:ext cx="1543050" cy="486833"/>
          </a:xfrm>
          <a:prstGeom prst="rect">
            <a:avLst/>
          </a:prstGeom>
        </p:spPr>
        <p:txBody>
          <a:bodyPr/>
          <a:lstStyle/>
          <a:p>
            <a:fld id="{D38304EE-E721-4A6A-8EDF-0208DE3C6212}" type="slidenum">
              <a:rPr lang="es-BO" smtClean="0"/>
              <a:t>‹#›</a:t>
            </a:fld>
            <a:endParaRPr lang="es-BO" dirty="0"/>
          </a:p>
        </p:txBody>
      </p:sp>
    </p:spTree>
    <p:extLst>
      <p:ext uri="{BB962C8B-B14F-4D97-AF65-F5344CB8AC3E}">
        <p14:creationId xmlns:p14="http://schemas.microsoft.com/office/powerpoint/2010/main" val="1855682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a:prstGeom prst="rect">
            <a:avLst/>
          </a:prstGeo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472381" y="2743200"/>
            <a:ext cx="2211884" cy="5082117"/>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471488" y="8475136"/>
            <a:ext cx="1543050" cy="486833"/>
          </a:xfrm>
          <a:prstGeom prst="rect">
            <a:avLst/>
          </a:prstGeom>
        </p:spPr>
        <p:txBody>
          <a:bodyPr/>
          <a:lstStyle/>
          <a:p>
            <a:fld id="{BCD83AFA-7EF8-45A8-ACC0-16E693C7E2D9}" type="datetimeFigureOut">
              <a:rPr lang="es-BO" smtClean="0"/>
              <a:t>12/3/2021</a:t>
            </a:fld>
            <a:endParaRPr lang="es-BO" dirty="0"/>
          </a:p>
        </p:txBody>
      </p:sp>
      <p:sp>
        <p:nvSpPr>
          <p:cNvPr id="6" name="Footer Placeholder 5"/>
          <p:cNvSpPr>
            <a:spLocks noGrp="1"/>
          </p:cNvSpPr>
          <p:nvPr>
            <p:ph type="ftr" sz="quarter" idx="11"/>
          </p:nvPr>
        </p:nvSpPr>
        <p:spPr>
          <a:xfrm>
            <a:off x="2271713" y="8475136"/>
            <a:ext cx="2314575" cy="486833"/>
          </a:xfrm>
          <a:prstGeom prst="rect">
            <a:avLst/>
          </a:prstGeom>
        </p:spPr>
        <p:txBody>
          <a:bodyPr/>
          <a:lstStyle/>
          <a:p>
            <a:endParaRPr lang="es-BO" dirty="0"/>
          </a:p>
        </p:txBody>
      </p:sp>
      <p:sp>
        <p:nvSpPr>
          <p:cNvPr id="7" name="Slide Number Placeholder 6"/>
          <p:cNvSpPr>
            <a:spLocks noGrp="1"/>
          </p:cNvSpPr>
          <p:nvPr>
            <p:ph type="sldNum" sz="quarter" idx="12"/>
          </p:nvPr>
        </p:nvSpPr>
        <p:spPr>
          <a:xfrm>
            <a:off x="4843463" y="8475136"/>
            <a:ext cx="1543050" cy="486833"/>
          </a:xfrm>
          <a:prstGeom prst="rect">
            <a:avLst/>
          </a:prstGeom>
        </p:spPr>
        <p:txBody>
          <a:bodyPr/>
          <a:lstStyle/>
          <a:p>
            <a:fld id="{D38304EE-E721-4A6A-8EDF-0208DE3C6212}" type="slidenum">
              <a:rPr lang="es-BO" smtClean="0"/>
              <a:t>‹#›</a:t>
            </a:fld>
            <a:endParaRPr lang="es-BO" dirty="0"/>
          </a:p>
        </p:txBody>
      </p:sp>
    </p:spTree>
    <p:extLst>
      <p:ext uri="{BB962C8B-B14F-4D97-AF65-F5344CB8AC3E}">
        <p14:creationId xmlns:p14="http://schemas.microsoft.com/office/powerpoint/2010/main" val="1707797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Date Placeholder 3">
            <a:extLst>
              <a:ext uri="{FF2B5EF4-FFF2-40B4-BE49-F238E27FC236}">
                <a16:creationId xmlns:a16="http://schemas.microsoft.com/office/drawing/2014/main" id="{B3500241-2E70-474E-B34D-02C2AD4C5495}"/>
              </a:ext>
            </a:extLst>
          </p:cNvPr>
          <p:cNvSpPr txBox="1">
            <a:spLocks/>
          </p:cNvSpPr>
          <p:nvPr userDrawn="1"/>
        </p:nvSpPr>
        <p:spPr>
          <a:xfrm>
            <a:off x="471485" y="8637373"/>
            <a:ext cx="3525205" cy="324596"/>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r>
              <a:rPr lang="en-US" sz="1000" noProof="0" dirty="0">
                <a:solidFill>
                  <a:prstClr val="black">
                    <a:tint val="75000"/>
                  </a:prstClr>
                </a:solidFill>
                <a:latin typeface="Nexa Book" panose="02000000000000000000" pitchFamily="50" charset="0"/>
              </a:rPr>
              <a:t>Confidential   |   www.locfund.com</a:t>
            </a:r>
          </a:p>
        </p:txBody>
      </p:sp>
      <p:sp>
        <p:nvSpPr>
          <p:cNvPr id="26" name="Slide Number Placeholder 5">
            <a:extLst>
              <a:ext uri="{FF2B5EF4-FFF2-40B4-BE49-F238E27FC236}">
                <a16:creationId xmlns:a16="http://schemas.microsoft.com/office/drawing/2014/main" id="{E0F2C0A1-775E-44AD-B4A4-A21A1721AB12}"/>
              </a:ext>
            </a:extLst>
          </p:cNvPr>
          <p:cNvSpPr txBox="1">
            <a:spLocks/>
          </p:cNvSpPr>
          <p:nvPr userDrawn="1"/>
        </p:nvSpPr>
        <p:spPr>
          <a:xfrm>
            <a:off x="5220729" y="8637374"/>
            <a:ext cx="1165783" cy="324596"/>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fld id="{D38304EE-E721-4A6A-8EDF-0208DE3C6212}" type="slidenum">
              <a:rPr lang="es-BO" sz="900" smtClean="0">
                <a:solidFill>
                  <a:prstClr val="black">
                    <a:tint val="75000"/>
                  </a:prstClr>
                </a:solidFill>
                <a:latin typeface="Nexa Book" panose="02000000000000000000" pitchFamily="50" charset="0"/>
              </a:rPr>
              <a:pPr defTabSz="914400"/>
              <a:t>‹#›</a:t>
            </a:fld>
            <a:endParaRPr lang="es-BO" sz="900" dirty="0">
              <a:solidFill>
                <a:prstClr val="black">
                  <a:tint val="75000"/>
                </a:prstClr>
              </a:solidFill>
              <a:latin typeface="Nexa Book" panose="02000000000000000000" pitchFamily="50" charset="0"/>
            </a:endParaRPr>
          </a:p>
        </p:txBody>
      </p:sp>
      <p:cxnSp>
        <p:nvCxnSpPr>
          <p:cNvPr id="28" name="Прямая соединительная линия 5">
            <a:extLst>
              <a:ext uri="{FF2B5EF4-FFF2-40B4-BE49-F238E27FC236}">
                <a16:creationId xmlns:a16="http://schemas.microsoft.com/office/drawing/2014/main" id="{65FE98DA-6FEA-4271-8DC3-08264D7CD226}"/>
              </a:ext>
            </a:extLst>
          </p:cNvPr>
          <p:cNvCxnSpPr>
            <a:cxnSpLocks/>
          </p:cNvCxnSpPr>
          <p:nvPr userDrawn="1"/>
        </p:nvCxnSpPr>
        <p:spPr>
          <a:xfrm>
            <a:off x="6386512" y="8733869"/>
            <a:ext cx="0" cy="137321"/>
          </a:xfrm>
          <a:prstGeom prst="line">
            <a:avLst/>
          </a:prstGeom>
          <a:ln w="19050">
            <a:solidFill>
              <a:srgbClr val="22A958"/>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13278BC-8FEA-4710-B84E-6B35A5EE00F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71485" y="182031"/>
            <a:ext cx="2042436" cy="238518"/>
          </a:xfrm>
          <a:prstGeom prst="rect">
            <a:avLst/>
          </a:prstGeom>
        </p:spPr>
      </p:pic>
    </p:spTree>
    <p:extLst>
      <p:ext uri="{BB962C8B-B14F-4D97-AF65-F5344CB8AC3E}">
        <p14:creationId xmlns:p14="http://schemas.microsoft.com/office/powerpoint/2010/main" val="314715703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chart" Target="../charts/chart1.xml"/></Relationships>
</file>

<file path=ppt/slides/_rels/slide2.xml.rels><?xml version="1.0" encoding="UTF-8" standalone="yes"?>
<Relationships xmlns="http://schemas.openxmlformats.org/package/2006/relationships"><Relationship Id="rId8" Type="http://schemas.openxmlformats.org/officeDocument/2006/relationships/hyperlink" Target="mailto:fsanchez@locfund.com" TargetMode="External"/><Relationship Id="rId3" Type="http://schemas.openxmlformats.org/officeDocument/2006/relationships/hyperlink" Target="http://www.imfdigital.com/" TargetMode="External"/><Relationship Id="rId7" Type="http://schemas.openxmlformats.org/officeDocument/2006/relationships/chart" Target="../charts/chart5.xml"/><Relationship Id="rId12"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chart" Target="../charts/chart4.xml"/><Relationship Id="rId11" Type="http://schemas.openxmlformats.org/officeDocument/2006/relationships/chart" Target="../charts/chart6.xml"/><Relationship Id="rId5" Type="http://schemas.openxmlformats.org/officeDocument/2006/relationships/chart" Target="../charts/chart3.xml"/><Relationship Id="rId10" Type="http://schemas.openxmlformats.org/officeDocument/2006/relationships/hyperlink" Target="mailto:vcespedes@locfund.com" TargetMode="External"/><Relationship Id="rId4" Type="http://schemas.openxmlformats.org/officeDocument/2006/relationships/chart" Target="../charts/chart2.xml"/><Relationship Id="rId9" Type="http://schemas.openxmlformats.org/officeDocument/2006/relationships/hyperlink" Target="mailto:ccastillo@locfund.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F81AB1A6-78FE-49A9-A533-4E71E93CCB03}"/>
              </a:ext>
            </a:extLst>
          </p:cNvPr>
          <p:cNvSpPr/>
          <p:nvPr/>
        </p:nvSpPr>
        <p:spPr>
          <a:xfrm flipH="1">
            <a:off x="-6088459" y="1253010"/>
            <a:ext cx="12946459" cy="7888389"/>
          </a:xfrm>
          <a:prstGeom prst="triangle">
            <a:avLst>
              <a:gd name="adj" fmla="val 0"/>
            </a:avLst>
          </a:prstGeom>
          <a:gradFill>
            <a:gsLst>
              <a:gs pos="40000">
                <a:srgbClr val="046446">
                  <a:alpha val="0"/>
                </a:srgbClr>
              </a:gs>
              <a:gs pos="82000">
                <a:srgbClr val="046446">
                  <a:alpha val="15000"/>
                </a:srgbClr>
              </a:gs>
              <a:gs pos="100000">
                <a:srgbClr val="046446">
                  <a:alpha val="45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A97E620-F488-4832-B367-BF121728CC9A}"/>
              </a:ext>
            </a:extLst>
          </p:cNvPr>
          <p:cNvPicPr>
            <a:picLocks noChangeAspect="1"/>
          </p:cNvPicPr>
          <p:nvPr/>
        </p:nvPicPr>
        <p:blipFill>
          <a:blip r:embed="rId3"/>
          <a:stretch>
            <a:fillRect/>
          </a:stretch>
        </p:blipFill>
        <p:spPr>
          <a:xfrm rot="5400000">
            <a:off x="4279325" y="6285393"/>
            <a:ext cx="810197" cy="2880301"/>
          </a:xfrm>
          <a:prstGeom prst="rect">
            <a:avLst/>
          </a:prstGeom>
        </p:spPr>
      </p:pic>
      <p:sp>
        <p:nvSpPr>
          <p:cNvPr id="188" name="02b">
            <a:extLst>
              <a:ext uri="{FF2B5EF4-FFF2-40B4-BE49-F238E27FC236}">
                <a16:creationId xmlns:a16="http://schemas.microsoft.com/office/drawing/2014/main" id="{3ECA8B97-90C5-4D7C-B58D-03C942AA07DE}"/>
              </a:ext>
            </a:extLst>
          </p:cNvPr>
          <p:cNvSpPr>
            <a:spLocks noChangeAspect="1"/>
          </p:cNvSpPr>
          <p:nvPr/>
        </p:nvSpPr>
        <p:spPr>
          <a:xfrm flipH="1">
            <a:off x="263234" y="5211291"/>
            <a:ext cx="1005842" cy="1005840"/>
          </a:xfrm>
          <a:prstGeom prst="arc">
            <a:avLst>
              <a:gd name="adj1" fmla="val 14907391"/>
              <a:gd name="adj2" fmla="val 5416986"/>
            </a:avLst>
          </a:prstGeom>
          <a:ln w="88900" cap="rnd">
            <a:solidFill>
              <a:srgbClr val="00C607"/>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solidFill>
                <a:srgbClr val="222D47"/>
              </a:solidFill>
            </a:endParaRPr>
          </a:p>
        </p:txBody>
      </p:sp>
      <p:grpSp>
        <p:nvGrpSpPr>
          <p:cNvPr id="65" name="Group 95">
            <a:extLst>
              <a:ext uri="{FF2B5EF4-FFF2-40B4-BE49-F238E27FC236}">
                <a16:creationId xmlns:a16="http://schemas.microsoft.com/office/drawing/2014/main" id="{F9708A2E-1EBB-4660-86E6-D8D473F7FEAF}"/>
              </a:ext>
            </a:extLst>
          </p:cNvPr>
          <p:cNvGrpSpPr>
            <a:grpSpLocks noChangeAspect="1"/>
          </p:cNvGrpSpPr>
          <p:nvPr/>
        </p:nvGrpSpPr>
        <p:grpSpPr bwMode="auto">
          <a:xfrm>
            <a:off x="137105" y="2777216"/>
            <a:ext cx="3451916" cy="4394273"/>
            <a:chOff x="2144" y="1"/>
            <a:chExt cx="3392" cy="4318"/>
          </a:xfrm>
          <a:solidFill>
            <a:sysClr val="window" lastClr="FFFFFF">
              <a:lumMod val="95000"/>
            </a:sysClr>
          </a:solidFill>
        </p:grpSpPr>
        <p:sp>
          <p:nvSpPr>
            <p:cNvPr id="66" name="Islas del Caribe">
              <a:extLst>
                <a:ext uri="{FF2B5EF4-FFF2-40B4-BE49-F238E27FC236}">
                  <a16:creationId xmlns:a16="http://schemas.microsoft.com/office/drawing/2014/main" id="{56A717AE-CC98-4DD1-A879-8CDBAF583DCF}"/>
                </a:ext>
              </a:extLst>
            </p:cNvPr>
            <p:cNvSpPr>
              <a:spLocks noEditPoints="1"/>
            </p:cNvSpPr>
            <p:nvPr/>
          </p:nvSpPr>
          <p:spPr bwMode="auto">
            <a:xfrm>
              <a:off x="4335" y="732"/>
              <a:ext cx="164" cy="281"/>
            </a:xfrm>
            <a:custGeom>
              <a:avLst/>
              <a:gdLst>
                <a:gd name="T0" fmla="*/ 291 w 859"/>
                <a:gd name="T1" fmla="*/ 141 h 1473"/>
                <a:gd name="T2" fmla="*/ 341 w 859"/>
                <a:gd name="T3" fmla="*/ 136 h 1473"/>
                <a:gd name="T4" fmla="*/ 145 w 859"/>
                <a:gd name="T5" fmla="*/ 236 h 1473"/>
                <a:gd name="T6" fmla="*/ 74 w 859"/>
                <a:gd name="T7" fmla="*/ 196 h 1473"/>
                <a:gd name="T8" fmla="*/ 145 w 859"/>
                <a:gd name="T9" fmla="*/ 236 h 1473"/>
                <a:gd name="T10" fmla="*/ 309 w 859"/>
                <a:gd name="T11" fmla="*/ 290 h 1473"/>
                <a:gd name="T12" fmla="*/ 291 w 859"/>
                <a:gd name="T13" fmla="*/ 230 h 1473"/>
                <a:gd name="T14" fmla="*/ 0 w 859"/>
                <a:gd name="T15" fmla="*/ 29 h 1473"/>
                <a:gd name="T16" fmla="*/ 60 w 859"/>
                <a:gd name="T17" fmla="*/ 87 h 1473"/>
                <a:gd name="T18" fmla="*/ 95 w 859"/>
                <a:gd name="T19" fmla="*/ 0 h 1473"/>
                <a:gd name="T20" fmla="*/ 0 w 859"/>
                <a:gd name="T21" fmla="*/ 29 h 1473"/>
                <a:gd name="T22" fmla="*/ 246 w 859"/>
                <a:gd name="T23" fmla="*/ 374 h 1473"/>
                <a:gd name="T24" fmla="*/ 214 w 859"/>
                <a:gd name="T25" fmla="*/ 380 h 1473"/>
                <a:gd name="T26" fmla="*/ 310 w 859"/>
                <a:gd name="T27" fmla="*/ 477 h 1473"/>
                <a:gd name="T28" fmla="*/ 395 w 859"/>
                <a:gd name="T29" fmla="*/ 478 h 1473"/>
                <a:gd name="T30" fmla="*/ 325 w 859"/>
                <a:gd name="T31" fmla="*/ 432 h 1473"/>
                <a:gd name="T32" fmla="*/ 422 w 859"/>
                <a:gd name="T33" fmla="*/ 558 h 1473"/>
                <a:gd name="T34" fmla="*/ 459 w 859"/>
                <a:gd name="T35" fmla="*/ 533 h 1473"/>
                <a:gd name="T36" fmla="*/ 419 w 859"/>
                <a:gd name="T37" fmla="*/ 473 h 1473"/>
                <a:gd name="T38" fmla="*/ 438 w 859"/>
                <a:gd name="T39" fmla="*/ 385 h 1473"/>
                <a:gd name="T40" fmla="*/ 402 w 859"/>
                <a:gd name="T41" fmla="*/ 728 h 1473"/>
                <a:gd name="T42" fmla="*/ 442 w 859"/>
                <a:gd name="T43" fmla="*/ 656 h 1473"/>
                <a:gd name="T44" fmla="*/ 384 w 859"/>
                <a:gd name="T45" fmla="*/ 659 h 1473"/>
                <a:gd name="T46" fmla="*/ 408 w 859"/>
                <a:gd name="T47" fmla="*/ 621 h 1473"/>
                <a:gd name="T48" fmla="*/ 477 w 859"/>
                <a:gd name="T49" fmla="*/ 916 h 1473"/>
                <a:gd name="T50" fmla="*/ 515 w 859"/>
                <a:gd name="T51" fmla="*/ 894 h 1473"/>
                <a:gd name="T52" fmla="*/ 402 w 859"/>
                <a:gd name="T53" fmla="*/ 790 h 1473"/>
                <a:gd name="T54" fmla="*/ 458 w 859"/>
                <a:gd name="T55" fmla="*/ 882 h 1473"/>
                <a:gd name="T56" fmla="*/ 477 w 859"/>
                <a:gd name="T57" fmla="*/ 916 h 1473"/>
                <a:gd name="T58" fmla="*/ 442 w 859"/>
                <a:gd name="T59" fmla="*/ 1049 h 1473"/>
                <a:gd name="T60" fmla="*/ 487 w 859"/>
                <a:gd name="T61" fmla="*/ 1110 h 1473"/>
                <a:gd name="T62" fmla="*/ 495 w 859"/>
                <a:gd name="T63" fmla="*/ 979 h 1473"/>
                <a:gd name="T64" fmla="*/ 804 w 859"/>
                <a:gd name="T65" fmla="*/ 1232 h 1473"/>
                <a:gd name="T66" fmla="*/ 858 w 859"/>
                <a:gd name="T67" fmla="*/ 1188 h 1473"/>
                <a:gd name="T68" fmla="*/ 776 w 859"/>
                <a:gd name="T69" fmla="*/ 1192 h 1473"/>
                <a:gd name="T70" fmla="*/ 394 w 859"/>
                <a:gd name="T71" fmla="*/ 1335 h 1473"/>
                <a:gd name="T72" fmla="*/ 418 w 859"/>
                <a:gd name="T73" fmla="*/ 1252 h 1473"/>
                <a:gd name="T74" fmla="*/ 432 w 859"/>
                <a:gd name="T75" fmla="*/ 1136 h 1473"/>
                <a:gd name="T76" fmla="*/ 296 w 859"/>
                <a:gd name="T77" fmla="*/ 1471 h 1473"/>
                <a:gd name="T78" fmla="*/ 376 w 859"/>
                <a:gd name="T79" fmla="*/ 1436 h 1473"/>
                <a:gd name="T80" fmla="*/ 312 w 859"/>
                <a:gd name="T81" fmla="*/ 1418 h 1473"/>
                <a:gd name="T82" fmla="*/ 394 w 859"/>
                <a:gd name="T83" fmla="*/ 1335 h 1473"/>
                <a:gd name="T84" fmla="*/ 416 w 859"/>
                <a:gd name="T85" fmla="*/ 1377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9" h="1473">
                  <a:moveTo>
                    <a:pt x="323" y="100"/>
                  </a:moveTo>
                  <a:lnTo>
                    <a:pt x="291" y="141"/>
                  </a:lnTo>
                  <a:lnTo>
                    <a:pt x="329" y="177"/>
                  </a:lnTo>
                  <a:lnTo>
                    <a:pt x="341" y="136"/>
                  </a:lnTo>
                  <a:lnTo>
                    <a:pt x="323" y="100"/>
                  </a:lnTo>
                  <a:close/>
                  <a:moveTo>
                    <a:pt x="145" y="236"/>
                  </a:moveTo>
                  <a:lnTo>
                    <a:pt x="106" y="173"/>
                  </a:lnTo>
                  <a:lnTo>
                    <a:pt x="74" y="196"/>
                  </a:lnTo>
                  <a:lnTo>
                    <a:pt x="98" y="230"/>
                  </a:lnTo>
                  <a:lnTo>
                    <a:pt x="145" y="236"/>
                  </a:lnTo>
                  <a:close/>
                  <a:moveTo>
                    <a:pt x="288" y="266"/>
                  </a:moveTo>
                  <a:lnTo>
                    <a:pt x="309" y="290"/>
                  </a:lnTo>
                  <a:lnTo>
                    <a:pt x="358" y="273"/>
                  </a:lnTo>
                  <a:lnTo>
                    <a:pt x="291" y="230"/>
                  </a:lnTo>
                  <a:lnTo>
                    <a:pt x="288" y="266"/>
                  </a:lnTo>
                  <a:close/>
                  <a:moveTo>
                    <a:pt x="0" y="29"/>
                  </a:moveTo>
                  <a:lnTo>
                    <a:pt x="7" y="50"/>
                  </a:lnTo>
                  <a:lnTo>
                    <a:pt x="60" y="87"/>
                  </a:lnTo>
                  <a:lnTo>
                    <a:pt x="61" y="38"/>
                  </a:lnTo>
                  <a:lnTo>
                    <a:pt x="95" y="0"/>
                  </a:lnTo>
                  <a:lnTo>
                    <a:pt x="37" y="2"/>
                  </a:lnTo>
                  <a:lnTo>
                    <a:pt x="0" y="29"/>
                  </a:lnTo>
                  <a:close/>
                  <a:moveTo>
                    <a:pt x="214" y="380"/>
                  </a:moveTo>
                  <a:lnTo>
                    <a:pt x="246" y="374"/>
                  </a:lnTo>
                  <a:lnTo>
                    <a:pt x="230" y="337"/>
                  </a:lnTo>
                  <a:lnTo>
                    <a:pt x="214" y="380"/>
                  </a:lnTo>
                  <a:close/>
                  <a:moveTo>
                    <a:pt x="325" y="432"/>
                  </a:moveTo>
                  <a:lnTo>
                    <a:pt x="310" y="477"/>
                  </a:lnTo>
                  <a:lnTo>
                    <a:pt x="366" y="562"/>
                  </a:lnTo>
                  <a:lnTo>
                    <a:pt x="395" y="478"/>
                  </a:lnTo>
                  <a:lnTo>
                    <a:pt x="353" y="430"/>
                  </a:lnTo>
                  <a:lnTo>
                    <a:pt x="325" y="432"/>
                  </a:lnTo>
                  <a:close/>
                  <a:moveTo>
                    <a:pt x="459" y="533"/>
                  </a:moveTo>
                  <a:lnTo>
                    <a:pt x="422" y="558"/>
                  </a:lnTo>
                  <a:lnTo>
                    <a:pt x="455" y="573"/>
                  </a:lnTo>
                  <a:lnTo>
                    <a:pt x="459" y="533"/>
                  </a:lnTo>
                  <a:close/>
                  <a:moveTo>
                    <a:pt x="394" y="427"/>
                  </a:moveTo>
                  <a:lnTo>
                    <a:pt x="419" y="473"/>
                  </a:lnTo>
                  <a:lnTo>
                    <a:pt x="470" y="478"/>
                  </a:lnTo>
                  <a:lnTo>
                    <a:pt x="438" y="385"/>
                  </a:lnTo>
                  <a:lnTo>
                    <a:pt x="394" y="427"/>
                  </a:lnTo>
                  <a:close/>
                  <a:moveTo>
                    <a:pt x="402" y="728"/>
                  </a:moveTo>
                  <a:lnTo>
                    <a:pt x="443" y="719"/>
                  </a:lnTo>
                  <a:lnTo>
                    <a:pt x="442" y="656"/>
                  </a:lnTo>
                  <a:lnTo>
                    <a:pt x="408" y="621"/>
                  </a:lnTo>
                  <a:cubicBezTo>
                    <a:pt x="406" y="624"/>
                    <a:pt x="384" y="659"/>
                    <a:pt x="384" y="659"/>
                  </a:cubicBezTo>
                  <a:lnTo>
                    <a:pt x="402" y="728"/>
                  </a:lnTo>
                  <a:close/>
                  <a:moveTo>
                    <a:pt x="408" y="621"/>
                  </a:moveTo>
                  <a:cubicBezTo>
                    <a:pt x="408" y="621"/>
                    <a:pt x="408" y="621"/>
                    <a:pt x="408" y="621"/>
                  </a:cubicBezTo>
                  <a:close/>
                  <a:moveTo>
                    <a:pt x="477" y="916"/>
                  </a:moveTo>
                  <a:lnTo>
                    <a:pt x="512" y="934"/>
                  </a:lnTo>
                  <a:lnTo>
                    <a:pt x="515" y="894"/>
                  </a:lnTo>
                  <a:lnTo>
                    <a:pt x="493" y="814"/>
                  </a:lnTo>
                  <a:lnTo>
                    <a:pt x="402" y="790"/>
                  </a:lnTo>
                  <a:lnTo>
                    <a:pt x="402" y="825"/>
                  </a:lnTo>
                  <a:lnTo>
                    <a:pt x="458" y="882"/>
                  </a:lnTo>
                  <a:lnTo>
                    <a:pt x="448" y="913"/>
                  </a:lnTo>
                  <a:lnTo>
                    <a:pt x="477" y="916"/>
                  </a:lnTo>
                  <a:close/>
                  <a:moveTo>
                    <a:pt x="495" y="979"/>
                  </a:moveTo>
                  <a:lnTo>
                    <a:pt x="442" y="1049"/>
                  </a:lnTo>
                  <a:lnTo>
                    <a:pt x="450" y="1093"/>
                  </a:lnTo>
                  <a:lnTo>
                    <a:pt x="487" y="1110"/>
                  </a:lnTo>
                  <a:lnTo>
                    <a:pt x="509" y="1049"/>
                  </a:lnTo>
                  <a:lnTo>
                    <a:pt x="495" y="979"/>
                  </a:lnTo>
                  <a:close/>
                  <a:moveTo>
                    <a:pt x="776" y="1192"/>
                  </a:moveTo>
                  <a:lnTo>
                    <a:pt x="804" y="1232"/>
                  </a:lnTo>
                  <a:lnTo>
                    <a:pt x="859" y="1230"/>
                  </a:lnTo>
                  <a:lnTo>
                    <a:pt x="858" y="1188"/>
                  </a:lnTo>
                  <a:lnTo>
                    <a:pt x="817" y="1149"/>
                  </a:lnTo>
                  <a:lnTo>
                    <a:pt x="776" y="1192"/>
                  </a:lnTo>
                  <a:close/>
                  <a:moveTo>
                    <a:pt x="394" y="1335"/>
                  </a:moveTo>
                  <a:lnTo>
                    <a:pt x="394" y="1335"/>
                  </a:lnTo>
                  <a:moveTo>
                    <a:pt x="432" y="1136"/>
                  </a:moveTo>
                  <a:lnTo>
                    <a:pt x="418" y="1252"/>
                  </a:lnTo>
                  <a:lnTo>
                    <a:pt x="451" y="1186"/>
                  </a:lnTo>
                  <a:lnTo>
                    <a:pt x="432" y="1136"/>
                  </a:lnTo>
                  <a:close/>
                  <a:moveTo>
                    <a:pt x="312" y="1418"/>
                  </a:moveTo>
                  <a:lnTo>
                    <a:pt x="296" y="1471"/>
                  </a:lnTo>
                  <a:lnTo>
                    <a:pt x="349" y="1473"/>
                  </a:lnTo>
                  <a:lnTo>
                    <a:pt x="376" y="1436"/>
                  </a:lnTo>
                  <a:lnTo>
                    <a:pt x="358" y="1409"/>
                  </a:lnTo>
                  <a:lnTo>
                    <a:pt x="312" y="1418"/>
                  </a:lnTo>
                  <a:close/>
                  <a:moveTo>
                    <a:pt x="416" y="1377"/>
                  </a:moveTo>
                  <a:lnTo>
                    <a:pt x="394" y="1335"/>
                  </a:lnTo>
                  <a:cubicBezTo>
                    <a:pt x="394" y="1339"/>
                    <a:pt x="382" y="1377"/>
                    <a:pt x="382" y="1377"/>
                  </a:cubicBezTo>
                  <a:lnTo>
                    <a:pt x="416" y="1377"/>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67" name="Trinidad y Tobago">
              <a:extLst>
                <a:ext uri="{FF2B5EF4-FFF2-40B4-BE49-F238E27FC236}">
                  <a16:creationId xmlns:a16="http://schemas.microsoft.com/office/drawing/2014/main" id="{3CE912E2-AEF3-426F-9138-36E6E167DD8C}"/>
                </a:ext>
              </a:extLst>
            </p:cNvPr>
            <p:cNvSpPr>
              <a:spLocks noEditPoints="1"/>
            </p:cNvSpPr>
            <p:nvPr/>
          </p:nvSpPr>
          <p:spPr bwMode="auto">
            <a:xfrm>
              <a:off x="4384" y="1048"/>
              <a:ext cx="57" cy="52"/>
            </a:xfrm>
            <a:custGeom>
              <a:avLst/>
              <a:gdLst>
                <a:gd name="T0" fmla="*/ 229 w 297"/>
                <a:gd name="T1" fmla="*/ 57 h 270"/>
                <a:gd name="T2" fmla="*/ 147 w 297"/>
                <a:gd name="T3" fmla="*/ 92 h 270"/>
                <a:gd name="T4" fmla="*/ 107 w 297"/>
                <a:gd name="T5" fmla="*/ 75 h 270"/>
                <a:gd name="T6" fmla="*/ 57 w 297"/>
                <a:gd name="T7" fmla="*/ 90 h 270"/>
                <a:gd name="T8" fmla="*/ 44 w 297"/>
                <a:gd name="T9" fmla="*/ 116 h 270"/>
                <a:gd name="T10" fmla="*/ 86 w 297"/>
                <a:gd name="T11" fmla="*/ 153 h 270"/>
                <a:gd name="T12" fmla="*/ 90 w 297"/>
                <a:gd name="T13" fmla="*/ 194 h 270"/>
                <a:gd name="T14" fmla="*/ 46 w 297"/>
                <a:gd name="T15" fmla="*/ 232 h 270"/>
                <a:gd name="T16" fmla="*/ 0 w 297"/>
                <a:gd name="T17" fmla="*/ 250 h 270"/>
                <a:gd name="T18" fmla="*/ 51 w 297"/>
                <a:gd name="T19" fmla="*/ 270 h 270"/>
                <a:gd name="T20" fmla="*/ 160 w 297"/>
                <a:gd name="T21" fmla="*/ 252 h 270"/>
                <a:gd name="T22" fmla="*/ 206 w 297"/>
                <a:gd name="T23" fmla="*/ 213 h 270"/>
                <a:gd name="T24" fmla="*/ 205 w 297"/>
                <a:gd name="T25" fmla="*/ 165 h 270"/>
                <a:gd name="T26" fmla="*/ 181 w 297"/>
                <a:gd name="T27" fmla="*/ 125 h 270"/>
                <a:gd name="T28" fmla="*/ 232 w 297"/>
                <a:gd name="T29" fmla="*/ 74 h 270"/>
                <a:gd name="T30" fmla="*/ 229 w 297"/>
                <a:gd name="T31" fmla="*/ 57 h 270"/>
                <a:gd name="T32" fmla="*/ 297 w 297"/>
                <a:gd name="T33" fmla="*/ 0 h 270"/>
                <a:gd name="T34" fmla="*/ 251 w 297"/>
                <a:gd name="T35" fmla="*/ 21 h 270"/>
                <a:gd name="T36" fmla="*/ 289 w 297"/>
                <a:gd name="T37" fmla="*/ 37 h 270"/>
                <a:gd name="T38" fmla="*/ 297 w 297"/>
                <a:gd name="T39"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7" h="270">
                  <a:moveTo>
                    <a:pt x="229" y="57"/>
                  </a:moveTo>
                  <a:lnTo>
                    <a:pt x="147" y="92"/>
                  </a:lnTo>
                  <a:lnTo>
                    <a:pt x="107" y="75"/>
                  </a:lnTo>
                  <a:lnTo>
                    <a:pt x="57" y="90"/>
                  </a:lnTo>
                  <a:lnTo>
                    <a:pt x="44" y="116"/>
                  </a:lnTo>
                  <a:lnTo>
                    <a:pt x="86" y="153"/>
                  </a:lnTo>
                  <a:lnTo>
                    <a:pt x="90" y="194"/>
                  </a:lnTo>
                  <a:lnTo>
                    <a:pt x="46" y="232"/>
                  </a:lnTo>
                  <a:lnTo>
                    <a:pt x="0" y="250"/>
                  </a:lnTo>
                  <a:lnTo>
                    <a:pt x="51" y="270"/>
                  </a:lnTo>
                  <a:lnTo>
                    <a:pt x="160" y="252"/>
                  </a:lnTo>
                  <a:lnTo>
                    <a:pt x="206" y="213"/>
                  </a:lnTo>
                  <a:lnTo>
                    <a:pt x="205" y="165"/>
                  </a:lnTo>
                  <a:lnTo>
                    <a:pt x="181" y="125"/>
                  </a:lnTo>
                  <a:lnTo>
                    <a:pt x="232" y="74"/>
                  </a:lnTo>
                  <a:lnTo>
                    <a:pt x="229" y="57"/>
                  </a:lnTo>
                  <a:close/>
                  <a:moveTo>
                    <a:pt x="297" y="0"/>
                  </a:moveTo>
                  <a:lnTo>
                    <a:pt x="251" y="21"/>
                  </a:lnTo>
                  <a:lnTo>
                    <a:pt x="289" y="37"/>
                  </a:lnTo>
                  <a:lnTo>
                    <a:pt x="297" y="0"/>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68" name="Chile">
              <a:extLst>
                <a:ext uri="{FF2B5EF4-FFF2-40B4-BE49-F238E27FC236}">
                  <a16:creationId xmlns:a16="http://schemas.microsoft.com/office/drawing/2014/main" id="{506D5143-9C5E-4334-8F75-FC3D5A8A884F}"/>
                </a:ext>
              </a:extLst>
            </p:cNvPr>
            <p:cNvSpPr>
              <a:spLocks noEditPoints="1"/>
            </p:cNvSpPr>
            <p:nvPr/>
          </p:nvSpPr>
          <p:spPr bwMode="auto">
            <a:xfrm>
              <a:off x="4000" y="2302"/>
              <a:ext cx="461" cy="2017"/>
            </a:xfrm>
            <a:custGeom>
              <a:avLst/>
              <a:gdLst>
                <a:gd name="T0" fmla="*/ 1720 w 2419"/>
                <a:gd name="T1" fmla="*/ 9519 h 10572"/>
                <a:gd name="T2" fmla="*/ 1749 w 2419"/>
                <a:gd name="T3" fmla="*/ 9878 h 10572"/>
                <a:gd name="T4" fmla="*/ 1032 w 2419"/>
                <a:gd name="T5" fmla="*/ 8948 h 10572"/>
                <a:gd name="T6" fmla="*/ 836 w 2419"/>
                <a:gd name="T7" fmla="*/ 7410 h 10572"/>
                <a:gd name="T8" fmla="*/ 592 w 2419"/>
                <a:gd name="T9" fmla="*/ 6551 h 10572"/>
                <a:gd name="T10" fmla="*/ 670 w 2419"/>
                <a:gd name="T11" fmla="*/ 4570 h 10572"/>
                <a:gd name="T12" fmla="*/ 563 w 2419"/>
                <a:gd name="T13" fmla="*/ 2967 h 10572"/>
                <a:gd name="T14" fmla="*/ 747 w 2419"/>
                <a:gd name="T15" fmla="*/ 1714 h 10572"/>
                <a:gd name="T16" fmla="*/ 459 w 2419"/>
                <a:gd name="T17" fmla="*/ 66 h 10572"/>
                <a:gd name="T18" fmla="*/ 296 w 2419"/>
                <a:gd name="T19" fmla="*/ 889 h 10572"/>
                <a:gd name="T20" fmla="*/ 313 w 2419"/>
                <a:gd name="T21" fmla="*/ 2182 h 10572"/>
                <a:gd name="T22" fmla="*/ 190 w 2419"/>
                <a:gd name="T23" fmla="*/ 3214 h 10572"/>
                <a:gd name="T24" fmla="*/ 268 w 2419"/>
                <a:gd name="T25" fmla="*/ 4207 h 10572"/>
                <a:gd name="T26" fmla="*/ 90 w 2419"/>
                <a:gd name="T27" fmla="*/ 4999 h 10572"/>
                <a:gd name="T28" fmla="*/ 103 w 2419"/>
                <a:gd name="T29" fmla="*/ 5779 h 10572"/>
                <a:gd name="T30" fmla="*/ 466 w 2419"/>
                <a:gd name="T31" fmla="*/ 6249 h 10572"/>
                <a:gd name="T32" fmla="*/ 432 w 2419"/>
                <a:gd name="T33" fmla="*/ 6681 h 10572"/>
                <a:gd name="T34" fmla="*/ 445 w 2419"/>
                <a:gd name="T35" fmla="*/ 7326 h 10572"/>
                <a:gd name="T36" fmla="*/ 291 w 2419"/>
                <a:gd name="T37" fmla="*/ 7529 h 10572"/>
                <a:gd name="T38" fmla="*/ 130 w 2419"/>
                <a:gd name="T39" fmla="*/ 7760 h 10572"/>
                <a:gd name="T40" fmla="*/ 410 w 2419"/>
                <a:gd name="T41" fmla="*/ 7979 h 10572"/>
                <a:gd name="T42" fmla="*/ 442 w 2419"/>
                <a:gd name="T43" fmla="*/ 8173 h 10572"/>
                <a:gd name="T44" fmla="*/ 576 w 2419"/>
                <a:gd name="T45" fmla="*/ 8537 h 10572"/>
                <a:gd name="T46" fmla="*/ 718 w 2419"/>
                <a:gd name="T47" fmla="*/ 8993 h 10572"/>
                <a:gd name="T48" fmla="*/ 877 w 2419"/>
                <a:gd name="T49" fmla="*/ 9378 h 10572"/>
                <a:gd name="T50" fmla="*/ 931 w 2419"/>
                <a:gd name="T51" fmla="*/ 9166 h 10572"/>
                <a:gd name="T52" fmla="*/ 808 w 2419"/>
                <a:gd name="T53" fmla="*/ 9426 h 10572"/>
                <a:gd name="T54" fmla="*/ 1050 w 2419"/>
                <a:gd name="T55" fmla="*/ 9567 h 10572"/>
                <a:gd name="T56" fmla="*/ 1209 w 2419"/>
                <a:gd name="T57" fmla="*/ 9556 h 10572"/>
                <a:gd name="T58" fmla="*/ 1270 w 2419"/>
                <a:gd name="T59" fmla="*/ 9687 h 10572"/>
                <a:gd name="T60" fmla="*/ 1275 w 2419"/>
                <a:gd name="T61" fmla="*/ 9800 h 10572"/>
                <a:gd name="T62" fmla="*/ 1643 w 2419"/>
                <a:gd name="T63" fmla="*/ 9464 h 10572"/>
                <a:gd name="T64" fmla="*/ 444 w 2419"/>
                <a:gd name="T65" fmla="*/ 9187 h 10572"/>
                <a:gd name="T66" fmla="*/ 540 w 2419"/>
                <a:gd name="T67" fmla="*/ 7096 h 10572"/>
                <a:gd name="T68" fmla="*/ 539 w 2419"/>
                <a:gd name="T69" fmla="*/ 9275 h 10572"/>
                <a:gd name="T70" fmla="*/ 245 w 2419"/>
                <a:gd name="T71" fmla="*/ 6707 h 10572"/>
                <a:gd name="T72" fmla="*/ 114 w 2419"/>
                <a:gd name="T73" fmla="*/ 6298 h 10572"/>
                <a:gd name="T74" fmla="*/ 1471 w 2419"/>
                <a:gd name="T75" fmla="*/ 10008 h 10572"/>
                <a:gd name="T76" fmla="*/ 2271 w 2419"/>
                <a:gd name="T77" fmla="*/ 10250 h 10572"/>
                <a:gd name="T78" fmla="*/ 2001 w 2419"/>
                <a:gd name="T79" fmla="*/ 10477 h 10572"/>
                <a:gd name="T80" fmla="*/ 2107 w 2419"/>
                <a:gd name="T81" fmla="*/ 10324 h 10572"/>
                <a:gd name="T82" fmla="*/ 1603 w 2419"/>
                <a:gd name="T83" fmla="*/ 9814 h 10572"/>
                <a:gd name="T84" fmla="*/ 1740 w 2419"/>
                <a:gd name="T85" fmla="*/ 10063 h 10572"/>
                <a:gd name="T86" fmla="*/ 1485 w 2419"/>
                <a:gd name="T87" fmla="*/ 10178 h 10572"/>
                <a:gd name="T88" fmla="*/ 1742 w 2419"/>
                <a:gd name="T89" fmla="*/ 10417 h 10572"/>
                <a:gd name="T90" fmla="*/ 2371 w 2419"/>
                <a:gd name="T91" fmla="*/ 10510 h 10572"/>
                <a:gd name="T92" fmla="*/ 745 w 2419"/>
                <a:gd name="T93" fmla="*/ 9561 h 10572"/>
                <a:gd name="T94" fmla="*/ 718 w 2419"/>
                <a:gd name="T95" fmla="*/ 9372 h 10572"/>
                <a:gd name="T96" fmla="*/ 729 w 2419"/>
                <a:gd name="T97" fmla="*/ 9658 h 10572"/>
                <a:gd name="T98" fmla="*/ 732 w 2419"/>
                <a:gd name="T99" fmla="*/ 9391 h 10572"/>
                <a:gd name="T100" fmla="*/ 1111 w 2419"/>
                <a:gd name="T101" fmla="*/ 10026 h 10572"/>
                <a:gd name="T102" fmla="*/ 826 w 2419"/>
                <a:gd name="T103" fmla="*/ 9855 h 10572"/>
                <a:gd name="T104" fmla="*/ 274 w 2419"/>
                <a:gd name="T105" fmla="*/ 8222 h 10572"/>
                <a:gd name="T106" fmla="*/ 243 w 2419"/>
                <a:gd name="T107" fmla="*/ 7319 h 10572"/>
                <a:gd name="T108" fmla="*/ 98 w 2419"/>
                <a:gd name="T109" fmla="*/ 7144 h 10572"/>
                <a:gd name="T110" fmla="*/ 236 w 2419"/>
                <a:gd name="T111" fmla="*/ 7080 h 10572"/>
                <a:gd name="T112" fmla="*/ 439 w 2419"/>
                <a:gd name="T113" fmla="*/ 8688 h 10572"/>
                <a:gd name="T114" fmla="*/ 296 w 2419"/>
                <a:gd name="T115" fmla="*/ 8532 h 10572"/>
                <a:gd name="T116" fmla="*/ 251 w 2419"/>
                <a:gd name="T117" fmla="*/ 6942 h 10572"/>
                <a:gd name="T118" fmla="*/ 173 w 2419"/>
                <a:gd name="T119" fmla="*/ 7017 h 10572"/>
                <a:gd name="T120" fmla="*/ 201 w 2419"/>
                <a:gd name="T121" fmla="*/ 8336 h 10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19" h="10572">
                  <a:moveTo>
                    <a:pt x="452" y="8782"/>
                  </a:moveTo>
                  <a:lnTo>
                    <a:pt x="402" y="8775"/>
                  </a:lnTo>
                  <a:lnTo>
                    <a:pt x="382" y="8765"/>
                  </a:lnTo>
                  <a:lnTo>
                    <a:pt x="371" y="8774"/>
                  </a:lnTo>
                  <a:lnTo>
                    <a:pt x="370" y="8800"/>
                  </a:lnTo>
                  <a:lnTo>
                    <a:pt x="353" y="8822"/>
                  </a:lnTo>
                  <a:lnTo>
                    <a:pt x="379" y="8842"/>
                  </a:lnTo>
                  <a:lnTo>
                    <a:pt x="391" y="8876"/>
                  </a:lnTo>
                  <a:lnTo>
                    <a:pt x="411" y="8877"/>
                  </a:lnTo>
                  <a:lnTo>
                    <a:pt x="435" y="8857"/>
                  </a:lnTo>
                  <a:lnTo>
                    <a:pt x="434" y="8819"/>
                  </a:lnTo>
                  <a:lnTo>
                    <a:pt x="452" y="8782"/>
                  </a:lnTo>
                  <a:close/>
                  <a:moveTo>
                    <a:pt x="1934" y="9710"/>
                  </a:moveTo>
                  <a:lnTo>
                    <a:pt x="1937" y="9702"/>
                  </a:lnTo>
                  <a:lnTo>
                    <a:pt x="1874" y="9449"/>
                  </a:lnTo>
                  <a:lnTo>
                    <a:pt x="1813" y="9474"/>
                  </a:lnTo>
                  <a:lnTo>
                    <a:pt x="1794" y="9490"/>
                  </a:lnTo>
                  <a:lnTo>
                    <a:pt x="1761" y="9458"/>
                  </a:lnTo>
                  <a:lnTo>
                    <a:pt x="1728" y="9450"/>
                  </a:lnTo>
                  <a:lnTo>
                    <a:pt x="1711" y="9484"/>
                  </a:lnTo>
                  <a:lnTo>
                    <a:pt x="1720" y="9519"/>
                  </a:lnTo>
                  <a:lnTo>
                    <a:pt x="1714" y="9548"/>
                  </a:lnTo>
                  <a:lnTo>
                    <a:pt x="1675" y="9585"/>
                  </a:lnTo>
                  <a:lnTo>
                    <a:pt x="1664" y="9604"/>
                  </a:lnTo>
                  <a:lnTo>
                    <a:pt x="1619" y="9578"/>
                  </a:lnTo>
                  <a:lnTo>
                    <a:pt x="1592" y="9570"/>
                  </a:lnTo>
                  <a:lnTo>
                    <a:pt x="1565" y="9609"/>
                  </a:lnTo>
                  <a:lnTo>
                    <a:pt x="1592" y="9629"/>
                  </a:lnTo>
                  <a:lnTo>
                    <a:pt x="1626" y="9625"/>
                  </a:lnTo>
                  <a:lnTo>
                    <a:pt x="1619" y="9657"/>
                  </a:lnTo>
                  <a:lnTo>
                    <a:pt x="1582" y="9694"/>
                  </a:lnTo>
                  <a:lnTo>
                    <a:pt x="1595" y="9721"/>
                  </a:lnTo>
                  <a:lnTo>
                    <a:pt x="1598" y="9772"/>
                  </a:lnTo>
                  <a:lnTo>
                    <a:pt x="1642" y="9827"/>
                  </a:lnTo>
                  <a:lnTo>
                    <a:pt x="1674" y="9825"/>
                  </a:lnTo>
                  <a:lnTo>
                    <a:pt x="1706" y="9788"/>
                  </a:lnTo>
                  <a:lnTo>
                    <a:pt x="1770" y="9753"/>
                  </a:lnTo>
                  <a:lnTo>
                    <a:pt x="1818" y="9755"/>
                  </a:lnTo>
                  <a:lnTo>
                    <a:pt x="1831" y="9792"/>
                  </a:lnTo>
                  <a:lnTo>
                    <a:pt x="1801" y="9843"/>
                  </a:lnTo>
                  <a:lnTo>
                    <a:pt x="1757" y="9856"/>
                  </a:lnTo>
                  <a:lnTo>
                    <a:pt x="1749" y="9878"/>
                  </a:lnTo>
                  <a:lnTo>
                    <a:pt x="1680" y="9912"/>
                  </a:lnTo>
                  <a:lnTo>
                    <a:pt x="1680" y="9931"/>
                  </a:lnTo>
                  <a:lnTo>
                    <a:pt x="1687" y="9951"/>
                  </a:lnTo>
                  <a:lnTo>
                    <a:pt x="1727" y="9991"/>
                  </a:lnTo>
                  <a:lnTo>
                    <a:pt x="1775" y="10021"/>
                  </a:lnTo>
                  <a:lnTo>
                    <a:pt x="1812" y="10017"/>
                  </a:lnTo>
                  <a:lnTo>
                    <a:pt x="1888" y="10044"/>
                  </a:lnTo>
                  <a:lnTo>
                    <a:pt x="1994" y="10115"/>
                  </a:lnTo>
                  <a:lnTo>
                    <a:pt x="2044" y="10127"/>
                  </a:lnTo>
                  <a:lnTo>
                    <a:pt x="1940" y="9712"/>
                  </a:lnTo>
                  <a:lnTo>
                    <a:pt x="1934" y="9710"/>
                  </a:lnTo>
                  <a:close/>
                  <a:moveTo>
                    <a:pt x="1760" y="9312"/>
                  </a:moveTo>
                  <a:lnTo>
                    <a:pt x="1744" y="9293"/>
                  </a:lnTo>
                  <a:lnTo>
                    <a:pt x="1457" y="9293"/>
                  </a:lnTo>
                  <a:lnTo>
                    <a:pt x="1296" y="9321"/>
                  </a:lnTo>
                  <a:lnTo>
                    <a:pt x="1259" y="9300"/>
                  </a:lnTo>
                  <a:lnTo>
                    <a:pt x="1152" y="9292"/>
                  </a:lnTo>
                  <a:lnTo>
                    <a:pt x="1117" y="9199"/>
                  </a:lnTo>
                  <a:lnTo>
                    <a:pt x="1094" y="9120"/>
                  </a:lnTo>
                  <a:lnTo>
                    <a:pt x="1046" y="9077"/>
                  </a:lnTo>
                  <a:lnTo>
                    <a:pt x="1032" y="8948"/>
                  </a:lnTo>
                  <a:lnTo>
                    <a:pt x="1032" y="8889"/>
                  </a:lnTo>
                  <a:lnTo>
                    <a:pt x="985" y="8891"/>
                  </a:lnTo>
                  <a:lnTo>
                    <a:pt x="914" y="8925"/>
                  </a:lnTo>
                  <a:lnTo>
                    <a:pt x="876" y="8969"/>
                  </a:lnTo>
                  <a:lnTo>
                    <a:pt x="830" y="8968"/>
                  </a:lnTo>
                  <a:lnTo>
                    <a:pt x="732" y="8773"/>
                  </a:lnTo>
                  <a:lnTo>
                    <a:pt x="719" y="8701"/>
                  </a:lnTo>
                  <a:lnTo>
                    <a:pt x="747" y="8502"/>
                  </a:lnTo>
                  <a:lnTo>
                    <a:pt x="794" y="8435"/>
                  </a:lnTo>
                  <a:lnTo>
                    <a:pt x="871" y="8355"/>
                  </a:lnTo>
                  <a:lnTo>
                    <a:pt x="893" y="8241"/>
                  </a:lnTo>
                  <a:lnTo>
                    <a:pt x="871" y="8124"/>
                  </a:lnTo>
                  <a:lnTo>
                    <a:pt x="842" y="8037"/>
                  </a:lnTo>
                  <a:lnTo>
                    <a:pt x="860" y="7936"/>
                  </a:lnTo>
                  <a:lnTo>
                    <a:pt x="905" y="7884"/>
                  </a:lnTo>
                  <a:lnTo>
                    <a:pt x="860" y="7779"/>
                  </a:lnTo>
                  <a:lnTo>
                    <a:pt x="868" y="7727"/>
                  </a:lnTo>
                  <a:lnTo>
                    <a:pt x="908" y="7687"/>
                  </a:lnTo>
                  <a:lnTo>
                    <a:pt x="882" y="7591"/>
                  </a:lnTo>
                  <a:lnTo>
                    <a:pt x="865" y="7468"/>
                  </a:lnTo>
                  <a:lnTo>
                    <a:pt x="836" y="7410"/>
                  </a:lnTo>
                  <a:lnTo>
                    <a:pt x="840" y="7366"/>
                  </a:lnTo>
                  <a:lnTo>
                    <a:pt x="897" y="7316"/>
                  </a:lnTo>
                  <a:lnTo>
                    <a:pt x="896" y="7265"/>
                  </a:lnTo>
                  <a:lnTo>
                    <a:pt x="850" y="7183"/>
                  </a:lnTo>
                  <a:lnTo>
                    <a:pt x="776" y="7132"/>
                  </a:lnTo>
                  <a:lnTo>
                    <a:pt x="729" y="7132"/>
                  </a:lnTo>
                  <a:lnTo>
                    <a:pt x="715" y="7145"/>
                  </a:lnTo>
                  <a:lnTo>
                    <a:pt x="687" y="7118"/>
                  </a:lnTo>
                  <a:lnTo>
                    <a:pt x="704" y="7080"/>
                  </a:lnTo>
                  <a:lnTo>
                    <a:pt x="804" y="7081"/>
                  </a:lnTo>
                  <a:lnTo>
                    <a:pt x="853" y="7024"/>
                  </a:lnTo>
                  <a:lnTo>
                    <a:pt x="850" y="6970"/>
                  </a:lnTo>
                  <a:lnTo>
                    <a:pt x="820" y="6958"/>
                  </a:lnTo>
                  <a:lnTo>
                    <a:pt x="786" y="6981"/>
                  </a:lnTo>
                  <a:lnTo>
                    <a:pt x="745" y="6973"/>
                  </a:lnTo>
                  <a:lnTo>
                    <a:pt x="723" y="6871"/>
                  </a:lnTo>
                  <a:lnTo>
                    <a:pt x="682" y="6781"/>
                  </a:lnTo>
                  <a:lnTo>
                    <a:pt x="678" y="6716"/>
                  </a:lnTo>
                  <a:lnTo>
                    <a:pt x="683" y="6641"/>
                  </a:lnTo>
                  <a:lnTo>
                    <a:pt x="613" y="6617"/>
                  </a:lnTo>
                  <a:lnTo>
                    <a:pt x="592" y="6551"/>
                  </a:lnTo>
                  <a:lnTo>
                    <a:pt x="582" y="6381"/>
                  </a:lnTo>
                  <a:lnTo>
                    <a:pt x="630" y="6349"/>
                  </a:lnTo>
                  <a:lnTo>
                    <a:pt x="645" y="6291"/>
                  </a:lnTo>
                  <a:lnTo>
                    <a:pt x="621" y="6247"/>
                  </a:lnTo>
                  <a:lnTo>
                    <a:pt x="579" y="6225"/>
                  </a:lnTo>
                  <a:lnTo>
                    <a:pt x="560" y="6121"/>
                  </a:lnTo>
                  <a:lnTo>
                    <a:pt x="552" y="5975"/>
                  </a:lnTo>
                  <a:lnTo>
                    <a:pt x="566" y="5809"/>
                  </a:lnTo>
                  <a:lnTo>
                    <a:pt x="525" y="5740"/>
                  </a:lnTo>
                  <a:lnTo>
                    <a:pt x="515" y="5662"/>
                  </a:lnTo>
                  <a:lnTo>
                    <a:pt x="597" y="5553"/>
                  </a:lnTo>
                  <a:lnTo>
                    <a:pt x="610" y="5431"/>
                  </a:lnTo>
                  <a:lnTo>
                    <a:pt x="669" y="5403"/>
                  </a:lnTo>
                  <a:lnTo>
                    <a:pt x="701" y="5364"/>
                  </a:lnTo>
                  <a:lnTo>
                    <a:pt x="568" y="5102"/>
                  </a:lnTo>
                  <a:lnTo>
                    <a:pt x="584" y="5016"/>
                  </a:lnTo>
                  <a:lnTo>
                    <a:pt x="584" y="4952"/>
                  </a:lnTo>
                  <a:lnTo>
                    <a:pt x="582" y="4798"/>
                  </a:lnTo>
                  <a:lnTo>
                    <a:pt x="629" y="4705"/>
                  </a:lnTo>
                  <a:lnTo>
                    <a:pt x="682" y="4650"/>
                  </a:lnTo>
                  <a:lnTo>
                    <a:pt x="670" y="4570"/>
                  </a:lnTo>
                  <a:lnTo>
                    <a:pt x="626" y="4494"/>
                  </a:lnTo>
                  <a:lnTo>
                    <a:pt x="595" y="4469"/>
                  </a:lnTo>
                  <a:lnTo>
                    <a:pt x="646" y="4393"/>
                  </a:lnTo>
                  <a:lnTo>
                    <a:pt x="634" y="4305"/>
                  </a:lnTo>
                  <a:lnTo>
                    <a:pt x="670" y="4215"/>
                  </a:lnTo>
                  <a:lnTo>
                    <a:pt x="714" y="4201"/>
                  </a:lnTo>
                  <a:lnTo>
                    <a:pt x="725" y="4095"/>
                  </a:lnTo>
                  <a:lnTo>
                    <a:pt x="706" y="3923"/>
                  </a:lnTo>
                  <a:lnTo>
                    <a:pt x="674" y="3893"/>
                  </a:lnTo>
                  <a:lnTo>
                    <a:pt x="646" y="3763"/>
                  </a:lnTo>
                  <a:lnTo>
                    <a:pt x="611" y="3695"/>
                  </a:lnTo>
                  <a:lnTo>
                    <a:pt x="560" y="3613"/>
                  </a:lnTo>
                  <a:lnTo>
                    <a:pt x="552" y="3572"/>
                  </a:lnTo>
                  <a:lnTo>
                    <a:pt x="512" y="3517"/>
                  </a:lnTo>
                  <a:lnTo>
                    <a:pt x="489" y="3408"/>
                  </a:lnTo>
                  <a:lnTo>
                    <a:pt x="500" y="3323"/>
                  </a:lnTo>
                  <a:lnTo>
                    <a:pt x="563" y="3294"/>
                  </a:lnTo>
                  <a:lnTo>
                    <a:pt x="565" y="3184"/>
                  </a:lnTo>
                  <a:lnTo>
                    <a:pt x="600" y="3139"/>
                  </a:lnTo>
                  <a:lnTo>
                    <a:pt x="603" y="3041"/>
                  </a:lnTo>
                  <a:lnTo>
                    <a:pt x="563" y="2967"/>
                  </a:lnTo>
                  <a:lnTo>
                    <a:pt x="557" y="2827"/>
                  </a:lnTo>
                  <a:lnTo>
                    <a:pt x="587" y="2797"/>
                  </a:lnTo>
                  <a:lnTo>
                    <a:pt x="603" y="2632"/>
                  </a:lnTo>
                  <a:lnTo>
                    <a:pt x="645" y="2575"/>
                  </a:lnTo>
                  <a:lnTo>
                    <a:pt x="704" y="2426"/>
                  </a:lnTo>
                  <a:lnTo>
                    <a:pt x="762" y="2367"/>
                  </a:lnTo>
                  <a:lnTo>
                    <a:pt x="805" y="2344"/>
                  </a:lnTo>
                  <a:lnTo>
                    <a:pt x="839" y="2304"/>
                  </a:lnTo>
                  <a:lnTo>
                    <a:pt x="818" y="2282"/>
                  </a:lnTo>
                  <a:lnTo>
                    <a:pt x="815" y="2219"/>
                  </a:lnTo>
                  <a:lnTo>
                    <a:pt x="799" y="2187"/>
                  </a:lnTo>
                  <a:lnTo>
                    <a:pt x="772" y="2165"/>
                  </a:lnTo>
                  <a:lnTo>
                    <a:pt x="781" y="2122"/>
                  </a:lnTo>
                  <a:lnTo>
                    <a:pt x="821" y="2091"/>
                  </a:lnTo>
                  <a:lnTo>
                    <a:pt x="821" y="2035"/>
                  </a:lnTo>
                  <a:lnTo>
                    <a:pt x="773" y="1974"/>
                  </a:lnTo>
                  <a:lnTo>
                    <a:pt x="760" y="1898"/>
                  </a:lnTo>
                  <a:lnTo>
                    <a:pt x="788" y="1850"/>
                  </a:lnTo>
                  <a:lnTo>
                    <a:pt x="776" y="1810"/>
                  </a:lnTo>
                  <a:lnTo>
                    <a:pt x="730" y="1772"/>
                  </a:lnTo>
                  <a:lnTo>
                    <a:pt x="747" y="1714"/>
                  </a:lnTo>
                  <a:lnTo>
                    <a:pt x="1014" y="1573"/>
                  </a:lnTo>
                  <a:lnTo>
                    <a:pt x="1072" y="1321"/>
                  </a:lnTo>
                  <a:lnTo>
                    <a:pt x="1042" y="1260"/>
                  </a:lnTo>
                  <a:lnTo>
                    <a:pt x="1007" y="1267"/>
                  </a:lnTo>
                  <a:lnTo>
                    <a:pt x="991" y="1296"/>
                  </a:lnTo>
                  <a:lnTo>
                    <a:pt x="930" y="1296"/>
                  </a:lnTo>
                  <a:lnTo>
                    <a:pt x="766" y="855"/>
                  </a:lnTo>
                  <a:lnTo>
                    <a:pt x="656" y="753"/>
                  </a:lnTo>
                  <a:lnTo>
                    <a:pt x="624" y="708"/>
                  </a:lnTo>
                  <a:lnTo>
                    <a:pt x="679" y="589"/>
                  </a:lnTo>
                  <a:lnTo>
                    <a:pt x="663" y="544"/>
                  </a:lnTo>
                  <a:lnTo>
                    <a:pt x="689" y="479"/>
                  </a:lnTo>
                  <a:lnTo>
                    <a:pt x="680" y="445"/>
                  </a:lnTo>
                  <a:lnTo>
                    <a:pt x="579" y="363"/>
                  </a:lnTo>
                  <a:lnTo>
                    <a:pt x="544" y="313"/>
                  </a:lnTo>
                  <a:lnTo>
                    <a:pt x="532" y="238"/>
                  </a:lnTo>
                  <a:lnTo>
                    <a:pt x="525" y="214"/>
                  </a:lnTo>
                  <a:lnTo>
                    <a:pt x="534" y="170"/>
                  </a:lnTo>
                  <a:lnTo>
                    <a:pt x="528" y="129"/>
                  </a:lnTo>
                  <a:lnTo>
                    <a:pt x="504" y="106"/>
                  </a:lnTo>
                  <a:lnTo>
                    <a:pt x="459" y="66"/>
                  </a:lnTo>
                  <a:lnTo>
                    <a:pt x="454" y="10"/>
                  </a:lnTo>
                  <a:lnTo>
                    <a:pt x="443" y="8"/>
                  </a:lnTo>
                  <a:lnTo>
                    <a:pt x="412" y="0"/>
                  </a:lnTo>
                  <a:lnTo>
                    <a:pt x="390" y="37"/>
                  </a:lnTo>
                  <a:lnTo>
                    <a:pt x="375" y="76"/>
                  </a:lnTo>
                  <a:lnTo>
                    <a:pt x="415" y="114"/>
                  </a:lnTo>
                  <a:lnTo>
                    <a:pt x="399" y="151"/>
                  </a:lnTo>
                  <a:lnTo>
                    <a:pt x="356" y="178"/>
                  </a:lnTo>
                  <a:lnTo>
                    <a:pt x="327" y="172"/>
                  </a:lnTo>
                  <a:lnTo>
                    <a:pt x="279" y="204"/>
                  </a:lnTo>
                  <a:lnTo>
                    <a:pt x="223" y="231"/>
                  </a:lnTo>
                  <a:lnTo>
                    <a:pt x="242" y="249"/>
                  </a:lnTo>
                  <a:lnTo>
                    <a:pt x="247" y="312"/>
                  </a:lnTo>
                  <a:lnTo>
                    <a:pt x="242" y="358"/>
                  </a:lnTo>
                  <a:lnTo>
                    <a:pt x="252" y="421"/>
                  </a:lnTo>
                  <a:lnTo>
                    <a:pt x="288" y="587"/>
                  </a:lnTo>
                  <a:lnTo>
                    <a:pt x="288" y="650"/>
                  </a:lnTo>
                  <a:lnTo>
                    <a:pt x="275" y="695"/>
                  </a:lnTo>
                  <a:lnTo>
                    <a:pt x="251" y="721"/>
                  </a:lnTo>
                  <a:lnTo>
                    <a:pt x="268" y="805"/>
                  </a:lnTo>
                  <a:lnTo>
                    <a:pt x="296" y="889"/>
                  </a:lnTo>
                  <a:lnTo>
                    <a:pt x="325" y="959"/>
                  </a:lnTo>
                  <a:lnTo>
                    <a:pt x="325" y="1075"/>
                  </a:lnTo>
                  <a:lnTo>
                    <a:pt x="312" y="1107"/>
                  </a:lnTo>
                  <a:lnTo>
                    <a:pt x="302" y="1128"/>
                  </a:lnTo>
                  <a:lnTo>
                    <a:pt x="310" y="1285"/>
                  </a:lnTo>
                  <a:lnTo>
                    <a:pt x="310" y="1324"/>
                  </a:lnTo>
                  <a:lnTo>
                    <a:pt x="278" y="1343"/>
                  </a:lnTo>
                  <a:lnTo>
                    <a:pt x="248" y="1364"/>
                  </a:lnTo>
                  <a:lnTo>
                    <a:pt x="252" y="1452"/>
                  </a:lnTo>
                  <a:lnTo>
                    <a:pt x="267" y="1474"/>
                  </a:lnTo>
                  <a:lnTo>
                    <a:pt x="296" y="1454"/>
                  </a:lnTo>
                  <a:lnTo>
                    <a:pt x="313" y="1470"/>
                  </a:lnTo>
                  <a:lnTo>
                    <a:pt x="286" y="1495"/>
                  </a:lnTo>
                  <a:lnTo>
                    <a:pt x="288" y="1728"/>
                  </a:lnTo>
                  <a:lnTo>
                    <a:pt x="320" y="1816"/>
                  </a:lnTo>
                  <a:lnTo>
                    <a:pt x="326" y="1885"/>
                  </a:lnTo>
                  <a:lnTo>
                    <a:pt x="318" y="1943"/>
                  </a:lnTo>
                  <a:lnTo>
                    <a:pt x="281" y="2002"/>
                  </a:lnTo>
                  <a:lnTo>
                    <a:pt x="281" y="2060"/>
                  </a:lnTo>
                  <a:lnTo>
                    <a:pt x="323" y="2136"/>
                  </a:lnTo>
                  <a:lnTo>
                    <a:pt x="313" y="2182"/>
                  </a:lnTo>
                  <a:lnTo>
                    <a:pt x="309" y="2294"/>
                  </a:lnTo>
                  <a:lnTo>
                    <a:pt x="285" y="2336"/>
                  </a:lnTo>
                  <a:lnTo>
                    <a:pt x="285" y="2397"/>
                  </a:lnTo>
                  <a:lnTo>
                    <a:pt x="296" y="2429"/>
                  </a:lnTo>
                  <a:lnTo>
                    <a:pt x="296" y="2456"/>
                  </a:lnTo>
                  <a:lnTo>
                    <a:pt x="259" y="2512"/>
                  </a:lnTo>
                  <a:lnTo>
                    <a:pt x="256" y="2570"/>
                  </a:lnTo>
                  <a:lnTo>
                    <a:pt x="233" y="2607"/>
                  </a:lnTo>
                  <a:lnTo>
                    <a:pt x="246" y="2678"/>
                  </a:lnTo>
                  <a:lnTo>
                    <a:pt x="238" y="2708"/>
                  </a:lnTo>
                  <a:lnTo>
                    <a:pt x="201" y="2792"/>
                  </a:lnTo>
                  <a:lnTo>
                    <a:pt x="201" y="2827"/>
                  </a:lnTo>
                  <a:lnTo>
                    <a:pt x="241" y="2890"/>
                  </a:lnTo>
                  <a:lnTo>
                    <a:pt x="249" y="2954"/>
                  </a:lnTo>
                  <a:lnTo>
                    <a:pt x="275" y="2994"/>
                  </a:lnTo>
                  <a:lnTo>
                    <a:pt x="243" y="3016"/>
                  </a:lnTo>
                  <a:lnTo>
                    <a:pt x="224" y="3066"/>
                  </a:lnTo>
                  <a:lnTo>
                    <a:pt x="254" y="3105"/>
                  </a:lnTo>
                  <a:lnTo>
                    <a:pt x="222" y="3143"/>
                  </a:lnTo>
                  <a:lnTo>
                    <a:pt x="191" y="3156"/>
                  </a:lnTo>
                  <a:lnTo>
                    <a:pt x="190" y="3214"/>
                  </a:lnTo>
                  <a:lnTo>
                    <a:pt x="199" y="3263"/>
                  </a:lnTo>
                  <a:lnTo>
                    <a:pt x="204" y="3310"/>
                  </a:lnTo>
                  <a:lnTo>
                    <a:pt x="256" y="3443"/>
                  </a:lnTo>
                  <a:lnTo>
                    <a:pt x="256" y="3517"/>
                  </a:lnTo>
                  <a:lnTo>
                    <a:pt x="235" y="3541"/>
                  </a:lnTo>
                  <a:lnTo>
                    <a:pt x="240" y="3581"/>
                  </a:lnTo>
                  <a:lnTo>
                    <a:pt x="286" y="3648"/>
                  </a:lnTo>
                  <a:lnTo>
                    <a:pt x="289" y="3727"/>
                  </a:lnTo>
                  <a:lnTo>
                    <a:pt x="275" y="3782"/>
                  </a:lnTo>
                  <a:lnTo>
                    <a:pt x="276" y="3804"/>
                  </a:lnTo>
                  <a:lnTo>
                    <a:pt x="288" y="3842"/>
                  </a:lnTo>
                  <a:lnTo>
                    <a:pt x="281" y="3876"/>
                  </a:lnTo>
                  <a:lnTo>
                    <a:pt x="270" y="3915"/>
                  </a:lnTo>
                  <a:lnTo>
                    <a:pt x="283" y="3937"/>
                  </a:lnTo>
                  <a:lnTo>
                    <a:pt x="333" y="4006"/>
                  </a:lnTo>
                  <a:lnTo>
                    <a:pt x="339" y="4045"/>
                  </a:lnTo>
                  <a:lnTo>
                    <a:pt x="315" y="4083"/>
                  </a:lnTo>
                  <a:lnTo>
                    <a:pt x="281" y="4104"/>
                  </a:lnTo>
                  <a:lnTo>
                    <a:pt x="251" y="4167"/>
                  </a:lnTo>
                  <a:lnTo>
                    <a:pt x="251" y="4186"/>
                  </a:lnTo>
                  <a:lnTo>
                    <a:pt x="268" y="4207"/>
                  </a:lnTo>
                  <a:lnTo>
                    <a:pt x="252" y="4260"/>
                  </a:lnTo>
                  <a:lnTo>
                    <a:pt x="227" y="4289"/>
                  </a:lnTo>
                  <a:lnTo>
                    <a:pt x="227" y="4325"/>
                  </a:lnTo>
                  <a:lnTo>
                    <a:pt x="220" y="4393"/>
                  </a:lnTo>
                  <a:lnTo>
                    <a:pt x="201" y="4430"/>
                  </a:lnTo>
                  <a:lnTo>
                    <a:pt x="204" y="4470"/>
                  </a:lnTo>
                  <a:lnTo>
                    <a:pt x="193" y="4489"/>
                  </a:lnTo>
                  <a:lnTo>
                    <a:pt x="188" y="4544"/>
                  </a:lnTo>
                  <a:lnTo>
                    <a:pt x="163" y="4571"/>
                  </a:lnTo>
                  <a:lnTo>
                    <a:pt x="166" y="4595"/>
                  </a:lnTo>
                  <a:lnTo>
                    <a:pt x="182" y="4621"/>
                  </a:lnTo>
                  <a:lnTo>
                    <a:pt x="154" y="4661"/>
                  </a:lnTo>
                  <a:lnTo>
                    <a:pt x="153" y="4722"/>
                  </a:lnTo>
                  <a:lnTo>
                    <a:pt x="148" y="4759"/>
                  </a:lnTo>
                  <a:lnTo>
                    <a:pt x="118" y="4780"/>
                  </a:lnTo>
                  <a:lnTo>
                    <a:pt x="118" y="4821"/>
                  </a:lnTo>
                  <a:lnTo>
                    <a:pt x="103" y="4849"/>
                  </a:lnTo>
                  <a:lnTo>
                    <a:pt x="100" y="4881"/>
                  </a:lnTo>
                  <a:lnTo>
                    <a:pt x="114" y="4917"/>
                  </a:lnTo>
                  <a:lnTo>
                    <a:pt x="116" y="4962"/>
                  </a:lnTo>
                  <a:lnTo>
                    <a:pt x="90" y="4999"/>
                  </a:lnTo>
                  <a:lnTo>
                    <a:pt x="65" y="5002"/>
                  </a:lnTo>
                  <a:lnTo>
                    <a:pt x="37" y="4982"/>
                  </a:lnTo>
                  <a:lnTo>
                    <a:pt x="5" y="4990"/>
                  </a:lnTo>
                  <a:lnTo>
                    <a:pt x="0" y="5017"/>
                  </a:lnTo>
                  <a:lnTo>
                    <a:pt x="9" y="5065"/>
                  </a:lnTo>
                  <a:lnTo>
                    <a:pt x="10" y="5132"/>
                  </a:lnTo>
                  <a:lnTo>
                    <a:pt x="41" y="5177"/>
                  </a:lnTo>
                  <a:lnTo>
                    <a:pt x="89" y="5218"/>
                  </a:lnTo>
                  <a:lnTo>
                    <a:pt x="95" y="5264"/>
                  </a:lnTo>
                  <a:lnTo>
                    <a:pt x="87" y="5324"/>
                  </a:lnTo>
                  <a:lnTo>
                    <a:pt x="156" y="5441"/>
                  </a:lnTo>
                  <a:lnTo>
                    <a:pt x="167" y="5473"/>
                  </a:lnTo>
                  <a:lnTo>
                    <a:pt x="195" y="5498"/>
                  </a:lnTo>
                  <a:lnTo>
                    <a:pt x="195" y="5574"/>
                  </a:lnTo>
                  <a:lnTo>
                    <a:pt x="175" y="5672"/>
                  </a:lnTo>
                  <a:lnTo>
                    <a:pt x="158" y="5686"/>
                  </a:lnTo>
                  <a:lnTo>
                    <a:pt x="166" y="5716"/>
                  </a:lnTo>
                  <a:lnTo>
                    <a:pt x="158" y="5745"/>
                  </a:lnTo>
                  <a:lnTo>
                    <a:pt x="142" y="5736"/>
                  </a:lnTo>
                  <a:lnTo>
                    <a:pt x="118" y="5739"/>
                  </a:lnTo>
                  <a:lnTo>
                    <a:pt x="103" y="5779"/>
                  </a:lnTo>
                  <a:lnTo>
                    <a:pt x="114" y="5821"/>
                  </a:lnTo>
                  <a:lnTo>
                    <a:pt x="143" y="5845"/>
                  </a:lnTo>
                  <a:lnTo>
                    <a:pt x="119" y="5936"/>
                  </a:lnTo>
                  <a:lnTo>
                    <a:pt x="127" y="5976"/>
                  </a:lnTo>
                  <a:lnTo>
                    <a:pt x="106" y="6002"/>
                  </a:lnTo>
                  <a:lnTo>
                    <a:pt x="130" y="6023"/>
                  </a:lnTo>
                  <a:lnTo>
                    <a:pt x="121" y="6053"/>
                  </a:lnTo>
                  <a:lnTo>
                    <a:pt x="111" y="6068"/>
                  </a:lnTo>
                  <a:lnTo>
                    <a:pt x="126" y="6090"/>
                  </a:lnTo>
                  <a:lnTo>
                    <a:pt x="195" y="6198"/>
                  </a:lnTo>
                  <a:lnTo>
                    <a:pt x="215" y="6219"/>
                  </a:lnTo>
                  <a:lnTo>
                    <a:pt x="231" y="6252"/>
                  </a:lnTo>
                  <a:lnTo>
                    <a:pt x="296" y="6280"/>
                  </a:lnTo>
                  <a:lnTo>
                    <a:pt x="358" y="6263"/>
                  </a:lnTo>
                  <a:lnTo>
                    <a:pt x="362" y="6201"/>
                  </a:lnTo>
                  <a:lnTo>
                    <a:pt x="371" y="6188"/>
                  </a:lnTo>
                  <a:lnTo>
                    <a:pt x="411" y="6190"/>
                  </a:lnTo>
                  <a:lnTo>
                    <a:pt x="445" y="6230"/>
                  </a:lnTo>
                  <a:lnTo>
                    <a:pt x="459" y="6220"/>
                  </a:lnTo>
                  <a:lnTo>
                    <a:pt x="488" y="6215"/>
                  </a:lnTo>
                  <a:lnTo>
                    <a:pt x="466" y="6249"/>
                  </a:lnTo>
                  <a:lnTo>
                    <a:pt x="418" y="6293"/>
                  </a:lnTo>
                  <a:lnTo>
                    <a:pt x="418" y="6321"/>
                  </a:lnTo>
                  <a:lnTo>
                    <a:pt x="454" y="6337"/>
                  </a:lnTo>
                  <a:lnTo>
                    <a:pt x="480" y="6321"/>
                  </a:lnTo>
                  <a:lnTo>
                    <a:pt x="485" y="6355"/>
                  </a:lnTo>
                  <a:lnTo>
                    <a:pt x="490" y="6432"/>
                  </a:lnTo>
                  <a:lnTo>
                    <a:pt x="511" y="6458"/>
                  </a:lnTo>
                  <a:lnTo>
                    <a:pt x="499" y="6469"/>
                  </a:lnTo>
                  <a:lnTo>
                    <a:pt x="479" y="6446"/>
                  </a:lnTo>
                  <a:lnTo>
                    <a:pt x="463" y="6409"/>
                  </a:lnTo>
                  <a:lnTo>
                    <a:pt x="437" y="6398"/>
                  </a:lnTo>
                  <a:lnTo>
                    <a:pt x="424" y="6421"/>
                  </a:lnTo>
                  <a:lnTo>
                    <a:pt x="427" y="6443"/>
                  </a:lnTo>
                  <a:lnTo>
                    <a:pt x="469" y="6474"/>
                  </a:lnTo>
                  <a:lnTo>
                    <a:pt x="477" y="6496"/>
                  </a:lnTo>
                  <a:lnTo>
                    <a:pt x="448" y="6506"/>
                  </a:lnTo>
                  <a:lnTo>
                    <a:pt x="429" y="6522"/>
                  </a:lnTo>
                  <a:lnTo>
                    <a:pt x="432" y="6576"/>
                  </a:lnTo>
                  <a:lnTo>
                    <a:pt x="469" y="6611"/>
                  </a:lnTo>
                  <a:lnTo>
                    <a:pt x="435" y="6650"/>
                  </a:lnTo>
                  <a:lnTo>
                    <a:pt x="432" y="6681"/>
                  </a:lnTo>
                  <a:lnTo>
                    <a:pt x="448" y="6693"/>
                  </a:lnTo>
                  <a:lnTo>
                    <a:pt x="410" y="6735"/>
                  </a:lnTo>
                  <a:lnTo>
                    <a:pt x="416" y="6758"/>
                  </a:lnTo>
                  <a:lnTo>
                    <a:pt x="464" y="6788"/>
                  </a:lnTo>
                  <a:lnTo>
                    <a:pt x="451" y="6825"/>
                  </a:lnTo>
                  <a:lnTo>
                    <a:pt x="443" y="6879"/>
                  </a:lnTo>
                  <a:lnTo>
                    <a:pt x="416" y="6913"/>
                  </a:lnTo>
                  <a:lnTo>
                    <a:pt x="415" y="6941"/>
                  </a:lnTo>
                  <a:lnTo>
                    <a:pt x="437" y="6963"/>
                  </a:lnTo>
                  <a:lnTo>
                    <a:pt x="480" y="6965"/>
                  </a:lnTo>
                  <a:lnTo>
                    <a:pt x="507" y="6992"/>
                  </a:lnTo>
                  <a:lnTo>
                    <a:pt x="512" y="7025"/>
                  </a:lnTo>
                  <a:lnTo>
                    <a:pt x="551" y="7032"/>
                  </a:lnTo>
                  <a:lnTo>
                    <a:pt x="568" y="7059"/>
                  </a:lnTo>
                  <a:lnTo>
                    <a:pt x="564" y="7130"/>
                  </a:lnTo>
                  <a:lnTo>
                    <a:pt x="532" y="7178"/>
                  </a:lnTo>
                  <a:lnTo>
                    <a:pt x="474" y="7213"/>
                  </a:lnTo>
                  <a:lnTo>
                    <a:pt x="448" y="7213"/>
                  </a:lnTo>
                  <a:lnTo>
                    <a:pt x="443" y="7257"/>
                  </a:lnTo>
                  <a:lnTo>
                    <a:pt x="461" y="7305"/>
                  </a:lnTo>
                  <a:lnTo>
                    <a:pt x="445" y="7326"/>
                  </a:lnTo>
                  <a:lnTo>
                    <a:pt x="447" y="7353"/>
                  </a:lnTo>
                  <a:lnTo>
                    <a:pt x="464" y="7364"/>
                  </a:lnTo>
                  <a:lnTo>
                    <a:pt x="432" y="7403"/>
                  </a:lnTo>
                  <a:lnTo>
                    <a:pt x="408" y="7472"/>
                  </a:lnTo>
                  <a:lnTo>
                    <a:pt x="406" y="7521"/>
                  </a:lnTo>
                  <a:lnTo>
                    <a:pt x="430" y="7533"/>
                  </a:lnTo>
                  <a:lnTo>
                    <a:pt x="419" y="7558"/>
                  </a:lnTo>
                  <a:lnTo>
                    <a:pt x="416" y="7642"/>
                  </a:lnTo>
                  <a:lnTo>
                    <a:pt x="386" y="7658"/>
                  </a:lnTo>
                  <a:lnTo>
                    <a:pt x="378" y="7701"/>
                  </a:lnTo>
                  <a:lnTo>
                    <a:pt x="362" y="7675"/>
                  </a:lnTo>
                  <a:lnTo>
                    <a:pt x="378" y="7654"/>
                  </a:lnTo>
                  <a:lnTo>
                    <a:pt x="390" y="7584"/>
                  </a:lnTo>
                  <a:lnTo>
                    <a:pt x="384" y="7547"/>
                  </a:lnTo>
                  <a:lnTo>
                    <a:pt x="392" y="7524"/>
                  </a:lnTo>
                  <a:lnTo>
                    <a:pt x="373" y="7518"/>
                  </a:lnTo>
                  <a:lnTo>
                    <a:pt x="315" y="7537"/>
                  </a:lnTo>
                  <a:lnTo>
                    <a:pt x="273" y="7566"/>
                  </a:lnTo>
                  <a:lnTo>
                    <a:pt x="249" y="7563"/>
                  </a:lnTo>
                  <a:lnTo>
                    <a:pt x="251" y="7544"/>
                  </a:lnTo>
                  <a:lnTo>
                    <a:pt x="291" y="7529"/>
                  </a:lnTo>
                  <a:lnTo>
                    <a:pt x="317" y="7510"/>
                  </a:lnTo>
                  <a:lnTo>
                    <a:pt x="317" y="7449"/>
                  </a:lnTo>
                  <a:lnTo>
                    <a:pt x="301" y="7438"/>
                  </a:lnTo>
                  <a:lnTo>
                    <a:pt x="256" y="7454"/>
                  </a:lnTo>
                  <a:lnTo>
                    <a:pt x="177" y="7457"/>
                  </a:lnTo>
                  <a:lnTo>
                    <a:pt x="151" y="7449"/>
                  </a:lnTo>
                  <a:lnTo>
                    <a:pt x="121" y="7457"/>
                  </a:lnTo>
                  <a:lnTo>
                    <a:pt x="119" y="7483"/>
                  </a:lnTo>
                  <a:lnTo>
                    <a:pt x="142" y="7529"/>
                  </a:lnTo>
                  <a:lnTo>
                    <a:pt x="158" y="7531"/>
                  </a:lnTo>
                  <a:lnTo>
                    <a:pt x="167" y="7566"/>
                  </a:lnTo>
                  <a:lnTo>
                    <a:pt x="140" y="7571"/>
                  </a:lnTo>
                  <a:lnTo>
                    <a:pt x="126" y="7613"/>
                  </a:lnTo>
                  <a:lnTo>
                    <a:pt x="95" y="7635"/>
                  </a:lnTo>
                  <a:lnTo>
                    <a:pt x="79" y="7672"/>
                  </a:lnTo>
                  <a:lnTo>
                    <a:pt x="21" y="7704"/>
                  </a:lnTo>
                  <a:lnTo>
                    <a:pt x="18" y="7738"/>
                  </a:lnTo>
                  <a:lnTo>
                    <a:pt x="79" y="7805"/>
                  </a:lnTo>
                  <a:lnTo>
                    <a:pt x="113" y="7810"/>
                  </a:lnTo>
                  <a:lnTo>
                    <a:pt x="134" y="7788"/>
                  </a:lnTo>
                  <a:lnTo>
                    <a:pt x="130" y="7760"/>
                  </a:lnTo>
                  <a:lnTo>
                    <a:pt x="90" y="7749"/>
                  </a:lnTo>
                  <a:lnTo>
                    <a:pt x="85" y="7727"/>
                  </a:lnTo>
                  <a:lnTo>
                    <a:pt x="106" y="7685"/>
                  </a:lnTo>
                  <a:lnTo>
                    <a:pt x="163" y="7680"/>
                  </a:lnTo>
                  <a:lnTo>
                    <a:pt x="174" y="7666"/>
                  </a:lnTo>
                  <a:lnTo>
                    <a:pt x="183" y="7717"/>
                  </a:lnTo>
                  <a:lnTo>
                    <a:pt x="225" y="7744"/>
                  </a:lnTo>
                  <a:lnTo>
                    <a:pt x="275" y="7743"/>
                  </a:lnTo>
                  <a:lnTo>
                    <a:pt x="296" y="7720"/>
                  </a:lnTo>
                  <a:lnTo>
                    <a:pt x="323" y="7732"/>
                  </a:lnTo>
                  <a:lnTo>
                    <a:pt x="339" y="7757"/>
                  </a:lnTo>
                  <a:lnTo>
                    <a:pt x="397" y="7786"/>
                  </a:lnTo>
                  <a:lnTo>
                    <a:pt x="419" y="7812"/>
                  </a:lnTo>
                  <a:lnTo>
                    <a:pt x="395" y="7816"/>
                  </a:lnTo>
                  <a:lnTo>
                    <a:pt x="384" y="7839"/>
                  </a:lnTo>
                  <a:lnTo>
                    <a:pt x="403" y="7865"/>
                  </a:lnTo>
                  <a:lnTo>
                    <a:pt x="378" y="7884"/>
                  </a:lnTo>
                  <a:lnTo>
                    <a:pt x="358" y="7914"/>
                  </a:lnTo>
                  <a:lnTo>
                    <a:pt x="376" y="7940"/>
                  </a:lnTo>
                  <a:lnTo>
                    <a:pt x="416" y="7966"/>
                  </a:lnTo>
                  <a:lnTo>
                    <a:pt x="410" y="7979"/>
                  </a:lnTo>
                  <a:lnTo>
                    <a:pt x="370" y="7961"/>
                  </a:lnTo>
                  <a:lnTo>
                    <a:pt x="355" y="7940"/>
                  </a:lnTo>
                  <a:lnTo>
                    <a:pt x="331" y="7943"/>
                  </a:lnTo>
                  <a:lnTo>
                    <a:pt x="328" y="7979"/>
                  </a:lnTo>
                  <a:lnTo>
                    <a:pt x="362" y="8009"/>
                  </a:lnTo>
                  <a:lnTo>
                    <a:pt x="376" y="8039"/>
                  </a:lnTo>
                  <a:lnTo>
                    <a:pt x="435" y="8049"/>
                  </a:lnTo>
                  <a:lnTo>
                    <a:pt x="495" y="8019"/>
                  </a:lnTo>
                  <a:lnTo>
                    <a:pt x="519" y="8043"/>
                  </a:lnTo>
                  <a:lnTo>
                    <a:pt x="541" y="8041"/>
                  </a:lnTo>
                  <a:lnTo>
                    <a:pt x="578" y="8025"/>
                  </a:lnTo>
                  <a:lnTo>
                    <a:pt x="562" y="8054"/>
                  </a:lnTo>
                  <a:lnTo>
                    <a:pt x="570" y="8070"/>
                  </a:lnTo>
                  <a:lnTo>
                    <a:pt x="556" y="8080"/>
                  </a:lnTo>
                  <a:lnTo>
                    <a:pt x="515" y="8081"/>
                  </a:lnTo>
                  <a:lnTo>
                    <a:pt x="504" y="8097"/>
                  </a:lnTo>
                  <a:lnTo>
                    <a:pt x="474" y="8073"/>
                  </a:lnTo>
                  <a:lnTo>
                    <a:pt x="406" y="8091"/>
                  </a:lnTo>
                  <a:lnTo>
                    <a:pt x="390" y="8123"/>
                  </a:lnTo>
                  <a:lnTo>
                    <a:pt x="398" y="8145"/>
                  </a:lnTo>
                  <a:lnTo>
                    <a:pt x="442" y="8173"/>
                  </a:lnTo>
                  <a:lnTo>
                    <a:pt x="450" y="8210"/>
                  </a:lnTo>
                  <a:lnTo>
                    <a:pt x="488" y="8219"/>
                  </a:lnTo>
                  <a:lnTo>
                    <a:pt x="520" y="8201"/>
                  </a:lnTo>
                  <a:lnTo>
                    <a:pt x="515" y="8226"/>
                  </a:lnTo>
                  <a:lnTo>
                    <a:pt x="482" y="8258"/>
                  </a:lnTo>
                  <a:lnTo>
                    <a:pt x="483" y="8280"/>
                  </a:lnTo>
                  <a:lnTo>
                    <a:pt x="490" y="8300"/>
                  </a:lnTo>
                  <a:lnTo>
                    <a:pt x="477" y="8325"/>
                  </a:lnTo>
                  <a:lnTo>
                    <a:pt x="453" y="8327"/>
                  </a:lnTo>
                  <a:lnTo>
                    <a:pt x="450" y="8355"/>
                  </a:lnTo>
                  <a:lnTo>
                    <a:pt x="475" y="8463"/>
                  </a:lnTo>
                  <a:lnTo>
                    <a:pt x="499" y="8494"/>
                  </a:lnTo>
                  <a:lnTo>
                    <a:pt x="498" y="8543"/>
                  </a:lnTo>
                  <a:lnTo>
                    <a:pt x="524" y="8586"/>
                  </a:lnTo>
                  <a:lnTo>
                    <a:pt x="559" y="8601"/>
                  </a:lnTo>
                  <a:lnTo>
                    <a:pt x="559" y="8527"/>
                  </a:lnTo>
                  <a:lnTo>
                    <a:pt x="581" y="8444"/>
                  </a:lnTo>
                  <a:lnTo>
                    <a:pt x="612" y="8423"/>
                  </a:lnTo>
                  <a:lnTo>
                    <a:pt x="623" y="8442"/>
                  </a:lnTo>
                  <a:lnTo>
                    <a:pt x="602" y="8444"/>
                  </a:lnTo>
                  <a:lnTo>
                    <a:pt x="576" y="8537"/>
                  </a:lnTo>
                  <a:lnTo>
                    <a:pt x="580" y="8561"/>
                  </a:lnTo>
                  <a:lnTo>
                    <a:pt x="613" y="8583"/>
                  </a:lnTo>
                  <a:lnTo>
                    <a:pt x="642" y="8582"/>
                  </a:lnTo>
                  <a:lnTo>
                    <a:pt x="631" y="8593"/>
                  </a:lnTo>
                  <a:lnTo>
                    <a:pt x="580" y="8604"/>
                  </a:lnTo>
                  <a:lnTo>
                    <a:pt x="541" y="8640"/>
                  </a:lnTo>
                  <a:lnTo>
                    <a:pt x="548" y="8662"/>
                  </a:lnTo>
                  <a:lnTo>
                    <a:pt x="538" y="8702"/>
                  </a:lnTo>
                  <a:lnTo>
                    <a:pt x="538" y="8741"/>
                  </a:lnTo>
                  <a:lnTo>
                    <a:pt x="515" y="8757"/>
                  </a:lnTo>
                  <a:lnTo>
                    <a:pt x="498" y="8795"/>
                  </a:lnTo>
                  <a:lnTo>
                    <a:pt x="501" y="8824"/>
                  </a:lnTo>
                  <a:lnTo>
                    <a:pt x="562" y="8869"/>
                  </a:lnTo>
                  <a:lnTo>
                    <a:pt x="647" y="8887"/>
                  </a:lnTo>
                  <a:lnTo>
                    <a:pt x="681" y="8912"/>
                  </a:lnTo>
                  <a:lnTo>
                    <a:pt x="674" y="8933"/>
                  </a:lnTo>
                  <a:lnTo>
                    <a:pt x="655" y="8935"/>
                  </a:lnTo>
                  <a:lnTo>
                    <a:pt x="668" y="8976"/>
                  </a:lnTo>
                  <a:lnTo>
                    <a:pt x="684" y="8999"/>
                  </a:lnTo>
                  <a:lnTo>
                    <a:pt x="719" y="8959"/>
                  </a:lnTo>
                  <a:lnTo>
                    <a:pt x="718" y="8993"/>
                  </a:lnTo>
                  <a:lnTo>
                    <a:pt x="708" y="9020"/>
                  </a:lnTo>
                  <a:lnTo>
                    <a:pt x="673" y="9033"/>
                  </a:lnTo>
                  <a:lnTo>
                    <a:pt x="647" y="9068"/>
                  </a:lnTo>
                  <a:lnTo>
                    <a:pt x="669" y="9082"/>
                  </a:lnTo>
                  <a:lnTo>
                    <a:pt x="702" y="9082"/>
                  </a:lnTo>
                  <a:lnTo>
                    <a:pt x="702" y="9110"/>
                  </a:lnTo>
                  <a:lnTo>
                    <a:pt x="735" y="9150"/>
                  </a:lnTo>
                  <a:lnTo>
                    <a:pt x="756" y="9148"/>
                  </a:lnTo>
                  <a:lnTo>
                    <a:pt x="781" y="9123"/>
                  </a:lnTo>
                  <a:lnTo>
                    <a:pt x="777" y="9166"/>
                  </a:lnTo>
                  <a:lnTo>
                    <a:pt x="790" y="9208"/>
                  </a:lnTo>
                  <a:lnTo>
                    <a:pt x="769" y="9207"/>
                  </a:lnTo>
                  <a:lnTo>
                    <a:pt x="750" y="9192"/>
                  </a:lnTo>
                  <a:lnTo>
                    <a:pt x="729" y="9196"/>
                  </a:lnTo>
                  <a:lnTo>
                    <a:pt x="719" y="9222"/>
                  </a:lnTo>
                  <a:lnTo>
                    <a:pt x="759" y="9270"/>
                  </a:lnTo>
                  <a:lnTo>
                    <a:pt x="774" y="9275"/>
                  </a:lnTo>
                  <a:lnTo>
                    <a:pt x="788" y="9321"/>
                  </a:lnTo>
                  <a:lnTo>
                    <a:pt x="808" y="9347"/>
                  </a:lnTo>
                  <a:lnTo>
                    <a:pt x="846" y="9382"/>
                  </a:lnTo>
                  <a:lnTo>
                    <a:pt x="877" y="9378"/>
                  </a:lnTo>
                  <a:lnTo>
                    <a:pt x="856" y="9318"/>
                  </a:lnTo>
                  <a:lnTo>
                    <a:pt x="865" y="9292"/>
                  </a:lnTo>
                  <a:lnTo>
                    <a:pt x="854" y="9259"/>
                  </a:lnTo>
                  <a:lnTo>
                    <a:pt x="891" y="9284"/>
                  </a:lnTo>
                  <a:lnTo>
                    <a:pt x="897" y="9320"/>
                  </a:lnTo>
                  <a:lnTo>
                    <a:pt x="923" y="9355"/>
                  </a:lnTo>
                  <a:lnTo>
                    <a:pt x="939" y="9312"/>
                  </a:lnTo>
                  <a:lnTo>
                    <a:pt x="966" y="9284"/>
                  </a:lnTo>
                  <a:lnTo>
                    <a:pt x="965" y="9255"/>
                  </a:lnTo>
                  <a:lnTo>
                    <a:pt x="936" y="9246"/>
                  </a:lnTo>
                  <a:lnTo>
                    <a:pt x="883" y="9238"/>
                  </a:lnTo>
                  <a:lnTo>
                    <a:pt x="883" y="9220"/>
                  </a:lnTo>
                  <a:lnTo>
                    <a:pt x="917" y="9220"/>
                  </a:lnTo>
                  <a:lnTo>
                    <a:pt x="987" y="9241"/>
                  </a:lnTo>
                  <a:lnTo>
                    <a:pt x="998" y="9257"/>
                  </a:lnTo>
                  <a:lnTo>
                    <a:pt x="1043" y="9259"/>
                  </a:lnTo>
                  <a:lnTo>
                    <a:pt x="1032" y="9222"/>
                  </a:lnTo>
                  <a:lnTo>
                    <a:pt x="989" y="9200"/>
                  </a:lnTo>
                  <a:lnTo>
                    <a:pt x="910" y="9195"/>
                  </a:lnTo>
                  <a:lnTo>
                    <a:pt x="907" y="9176"/>
                  </a:lnTo>
                  <a:lnTo>
                    <a:pt x="931" y="9166"/>
                  </a:lnTo>
                  <a:lnTo>
                    <a:pt x="1000" y="9191"/>
                  </a:lnTo>
                  <a:lnTo>
                    <a:pt x="1071" y="9231"/>
                  </a:lnTo>
                  <a:lnTo>
                    <a:pt x="1082" y="9284"/>
                  </a:lnTo>
                  <a:lnTo>
                    <a:pt x="1053" y="9317"/>
                  </a:lnTo>
                  <a:lnTo>
                    <a:pt x="1051" y="9350"/>
                  </a:lnTo>
                  <a:lnTo>
                    <a:pt x="1080" y="9410"/>
                  </a:lnTo>
                  <a:lnTo>
                    <a:pt x="1077" y="9442"/>
                  </a:lnTo>
                  <a:lnTo>
                    <a:pt x="1045" y="9466"/>
                  </a:lnTo>
                  <a:lnTo>
                    <a:pt x="1061" y="9414"/>
                  </a:lnTo>
                  <a:lnTo>
                    <a:pt x="1030" y="9342"/>
                  </a:lnTo>
                  <a:lnTo>
                    <a:pt x="1000" y="9317"/>
                  </a:lnTo>
                  <a:lnTo>
                    <a:pt x="982" y="9344"/>
                  </a:lnTo>
                  <a:lnTo>
                    <a:pt x="979" y="9379"/>
                  </a:lnTo>
                  <a:lnTo>
                    <a:pt x="998" y="9406"/>
                  </a:lnTo>
                  <a:lnTo>
                    <a:pt x="981" y="9440"/>
                  </a:lnTo>
                  <a:lnTo>
                    <a:pt x="966" y="9423"/>
                  </a:lnTo>
                  <a:lnTo>
                    <a:pt x="957" y="9386"/>
                  </a:lnTo>
                  <a:lnTo>
                    <a:pt x="933" y="9386"/>
                  </a:lnTo>
                  <a:lnTo>
                    <a:pt x="899" y="9410"/>
                  </a:lnTo>
                  <a:lnTo>
                    <a:pt x="849" y="9410"/>
                  </a:lnTo>
                  <a:lnTo>
                    <a:pt x="808" y="9426"/>
                  </a:lnTo>
                  <a:lnTo>
                    <a:pt x="846" y="9454"/>
                  </a:lnTo>
                  <a:lnTo>
                    <a:pt x="849" y="9508"/>
                  </a:lnTo>
                  <a:lnTo>
                    <a:pt x="868" y="9541"/>
                  </a:lnTo>
                  <a:lnTo>
                    <a:pt x="875" y="9568"/>
                  </a:lnTo>
                  <a:lnTo>
                    <a:pt x="861" y="9591"/>
                  </a:lnTo>
                  <a:lnTo>
                    <a:pt x="869" y="9606"/>
                  </a:lnTo>
                  <a:lnTo>
                    <a:pt x="898" y="9611"/>
                  </a:lnTo>
                  <a:lnTo>
                    <a:pt x="915" y="9577"/>
                  </a:lnTo>
                  <a:lnTo>
                    <a:pt x="935" y="9590"/>
                  </a:lnTo>
                  <a:lnTo>
                    <a:pt x="969" y="9602"/>
                  </a:lnTo>
                  <a:lnTo>
                    <a:pt x="969" y="9615"/>
                  </a:lnTo>
                  <a:lnTo>
                    <a:pt x="938" y="9627"/>
                  </a:lnTo>
                  <a:lnTo>
                    <a:pt x="906" y="9654"/>
                  </a:lnTo>
                  <a:lnTo>
                    <a:pt x="915" y="9677"/>
                  </a:lnTo>
                  <a:lnTo>
                    <a:pt x="968" y="9682"/>
                  </a:lnTo>
                  <a:lnTo>
                    <a:pt x="1029" y="9716"/>
                  </a:lnTo>
                  <a:lnTo>
                    <a:pt x="1051" y="9708"/>
                  </a:lnTo>
                  <a:lnTo>
                    <a:pt x="1070" y="9680"/>
                  </a:lnTo>
                  <a:lnTo>
                    <a:pt x="1052" y="9635"/>
                  </a:lnTo>
                  <a:lnTo>
                    <a:pt x="1063" y="9602"/>
                  </a:lnTo>
                  <a:lnTo>
                    <a:pt x="1050" y="9567"/>
                  </a:lnTo>
                  <a:lnTo>
                    <a:pt x="1033" y="9577"/>
                  </a:lnTo>
                  <a:lnTo>
                    <a:pt x="1001" y="9572"/>
                  </a:lnTo>
                  <a:lnTo>
                    <a:pt x="1013" y="9560"/>
                  </a:lnTo>
                  <a:lnTo>
                    <a:pt x="1037" y="9542"/>
                  </a:lnTo>
                  <a:lnTo>
                    <a:pt x="1037" y="9516"/>
                  </a:lnTo>
                  <a:lnTo>
                    <a:pt x="1056" y="9506"/>
                  </a:lnTo>
                  <a:lnTo>
                    <a:pt x="1105" y="9523"/>
                  </a:lnTo>
                  <a:lnTo>
                    <a:pt x="1127" y="9509"/>
                  </a:lnTo>
                  <a:lnTo>
                    <a:pt x="1135" y="9532"/>
                  </a:lnTo>
                  <a:lnTo>
                    <a:pt x="1157" y="9542"/>
                  </a:lnTo>
                  <a:lnTo>
                    <a:pt x="1168" y="9520"/>
                  </a:lnTo>
                  <a:lnTo>
                    <a:pt x="1211" y="9510"/>
                  </a:lnTo>
                  <a:lnTo>
                    <a:pt x="1250" y="9523"/>
                  </a:lnTo>
                  <a:lnTo>
                    <a:pt x="1293" y="9518"/>
                  </a:lnTo>
                  <a:lnTo>
                    <a:pt x="1331" y="9521"/>
                  </a:lnTo>
                  <a:lnTo>
                    <a:pt x="1335" y="9537"/>
                  </a:lnTo>
                  <a:lnTo>
                    <a:pt x="1311" y="9548"/>
                  </a:lnTo>
                  <a:lnTo>
                    <a:pt x="1291" y="9577"/>
                  </a:lnTo>
                  <a:lnTo>
                    <a:pt x="1266" y="9570"/>
                  </a:lnTo>
                  <a:lnTo>
                    <a:pt x="1238" y="9548"/>
                  </a:lnTo>
                  <a:lnTo>
                    <a:pt x="1209" y="9556"/>
                  </a:lnTo>
                  <a:lnTo>
                    <a:pt x="1140" y="9618"/>
                  </a:lnTo>
                  <a:lnTo>
                    <a:pt x="1124" y="9620"/>
                  </a:lnTo>
                  <a:lnTo>
                    <a:pt x="1104" y="9616"/>
                  </a:lnTo>
                  <a:lnTo>
                    <a:pt x="1078" y="9645"/>
                  </a:lnTo>
                  <a:lnTo>
                    <a:pt x="1084" y="9671"/>
                  </a:lnTo>
                  <a:lnTo>
                    <a:pt x="1070" y="9701"/>
                  </a:lnTo>
                  <a:lnTo>
                    <a:pt x="1057" y="9717"/>
                  </a:lnTo>
                  <a:lnTo>
                    <a:pt x="1059" y="9734"/>
                  </a:lnTo>
                  <a:lnTo>
                    <a:pt x="1078" y="9747"/>
                  </a:lnTo>
                  <a:lnTo>
                    <a:pt x="1061" y="9767"/>
                  </a:lnTo>
                  <a:lnTo>
                    <a:pt x="1061" y="9784"/>
                  </a:lnTo>
                  <a:lnTo>
                    <a:pt x="1127" y="9806"/>
                  </a:lnTo>
                  <a:lnTo>
                    <a:pt x="1173" y="9847"/>
                  </a:lnTo>
                  <a:lnTo>
                    <a:pt x="1188" y="9848"/>
                  </a:lnTo>
                  <a:lnTo>
                    <a:pt x="1197" y="9828"/>
                  </a:lnTo>
                  <a:lnTo>
                    <a:pt x="1187" y="9794"/>
                  </a:lnTo>
                  <a:lnTo>
                    <a:pt x="1213" y="9762"/>
                  </a:lnTo>
                  <a:lnTo>
                    <a:pt x="1242" y="9755"/>
                  </a:lnTo>
                  <a:lnTo>
                    <a:pt x="1245" y="9738"/>
                  </a:lnTo>
                  <a:lnTo>
                    <a:pt x="1211" y="9699"/>
                  </a:lnTo>
                  <a:lnTo>
                    <a:pt x="1270" y="9687"/>
                  </a:lnTo>
                  <a:lnTo>
                    <a:pt x="1306" y="9655"/>
                  </a:lnTo>
                  <a:lnTo>
                    <a:pt x="1344" y="9599"/>
                  </a:lnTo>
                  <a:lnTo>
                    <a:pt x="1371" y="9582"/>
                  </a:lnTo>
                  <a:lnTo>
                    <a:pt x="1378" y="9594"/>
                  </a:lnTo>
                  <a:lnTo>
                    <a:pt x="1409" y="9610"/>
                  </a:lnTo>
                  <a:lnTo>
                    <a:pt x="1434" y="9610"/>
                  </a:lnTo>
                  <a:lnTo>
                    <a:pt x="1439" y="9621"/>
                  </a:lnTo>
                  <a:lnTo>
                    <a:pt x="1409" y="9634"/>
                  </a:lnTo>
                  <a:lnTo>
                    <a:pt x="1387" y="9670"/>
                  </a:lnTo>
                  <a:lnTo>
                    <a:pt x="1380" y="9697"/>
                  </a:lnTo>
                  <a:lnTo>
                    <a:pt x="1341" y="9734"/>
                  </a:lnTo>
                  <a:lnTo>
                    <a:pt x="1341" y="9780"/>
                  </a:lnTo>
                  <a:lnTo>
                    <a:pt x="1354" y="9810"/>
                  </a:lnTo>
                  <a:lnTo>
                    <a:pt x="1332" y="9836"/>
                  </a:lnTo>
                  <a:lnTo>
                    <a:pt x="1296" y="9851"/>
                  </a:lnTo>
                  <a:lnTo>
                    <a:pt x="1298" y="9833"/>
                  </a:lnTo>
                  <a:lnTo>
                    <a:pt x="1316" y="9819"/>
                  </a:lnTo>
                  <a:lnTo>
                    <a:pt x="1317" y="9764"/>
                  </a:lnTo>
                  <a:lnTo>
                    <a:pt x="1303" y="9755"/>
                  </a:lnTo>
                  <a:lnTo>
                    <a:pt x="1282" y="9771"/>
                  </a:lnTo>
                  <a:lnTo>
                    <a:pt x="1275" y="9800"/>
                  </a:lnTo>
                  <a:lnTo>
                    <a:pt x="1259" y="9794"/>
                  </a:lnTo>
                  <a:lnTo>
                    <a:pt x="1234" y="9796"/>
                  </a:lnTo>
                  <a:lnTo>
                    <a:pt x="1217" y="9817"/>
                  </a:lnTo>
                  <a:lnTo>
                    <a:pt x="1240" y="9855"/>
                  </a:lnTo>
                  <a:lnTo>
                    <a:pt x="1312" y="9924"/>
                  </a:lnTo>
                  <a:lnTo>
                    <a:pt x="1375" y="9934"/>
                  </a:lnTo>
                  <a:lnTo>
                    <a:pt x="1417" y="9957"/>
                  </a:lnTo>
                  <a:lnTo>
                    <a:pt x="1444" y="9956"/>
                  </a:lnTo>
                  <a:lnTo>
                    <a:pt x="1473" y="9971"/>
                  </a:lnTo>
                  <a:lnTo>
                    <a:pt x="1493" y="9950"/>
                  </a:lnTo>
                  <a:lnTo>
                    <a:pt x="1520" y="9900"/>
                  </a:lnTo>
                  <a:lnTo>
                    <a:pt x="1497" y="9833"/>
                  </a:lnTo>
                  <a:lnTo>
                    <a:pt x="1504" y="9800"/>
                  </a:lnTo>
                  <a:lnTo>
                    <a:pt x="1500" y="9771"/>
                  </a:lnTo>
                  <a:lnTo>
                    <a:pt x="1508" y="9712"/>
                  </a:lnTo>
                  <a:lnTo>
                    <a:pt x="1512" y="9645"/>
                  </a:lnTo>
                  <a:lnTo>
                    <a:pt x="1501" y="9601"/>
                  </a:lnTo>
                  <a:lnTo>
                    <a:pt x="1507" y="9570"/>
                  </a:lnTo>
                  <a:lnTo>
                    <a:pt x="1562" y="9538"/>
                  </a:lnTo>
                  <a:lnTo>
                    <a:pt x="1613" y="9477"/>
                  </a:lnTo>
                  <a:lnTo>
                    <a:pt x="1643" y="9464"/>
                  </a:lnTo>
                  <a:lnTo>
                    <a:pt x="1688" y="9464"/>
                  </a:lnTo>
                  <a:lnTo>
                    <a:pt x="1706" y="9447"/>
                  </a:lnTo>
                  <a:lnTo>
                    <a:pt x="1701" y="9390"/>
                  </a:lnTo>
                  <a:lnTo>
                    <a:pt x="1727" y="9366"/>
                  </a:lnTo>
                  <a:lnTo>
                    <a:pt x="1777" y="9354"/>
                  </a:lnTo>
                  <a:lnTo>
                    <a:pt x="1834" y="9387"/>
                  </a:lnTo>
                  <a:lnTo>
                    <a:pt x="1862" y="9371"/>
                  </a:lnTo>
                  <a:lnTo>
                    <a:pt x="1869" y="9375"/>
                  </a:lnTo>
                  <a:lnTo>
                    <a:pt x="1808" y="9319"/>
                  </a:lnTo>
                  <a:lnTo>
                    <a:pt x="1760" y="9312"/>
                  </a:lnTo>
                  <a:close/>
                  <a:moveTo>
                    <a:pt x="571" y="9185"/>
                  </a:moveTo>
                  <a:lnTo>
                    <a:pt x="576" y="9172"/>
                  </a:lnTo>
                  <a:lnTo>
                    <a:pt x="611" y="9170"/>
                  </a:lnTo>
                  <a:lnTo>
                    <a:pt x="612" y="9146"/>
                  </a:lnTo>
                  <a:lnTo>
                    <a:pt x="549" y="9104"/>
                  </a:lnTo>
                  <a:lnTo>
                    <a:pt x="521" y="9106"/>
                  </a:lnTo>
                  <a:lnTo>
                    <a:pt x="491" y="9078"/>
                  </a:lnTo>
                  <a:lnTo>
                    <a:pt x="463" y="9086"/>
                  </a:lnTo>
                  <a:lnTo>
                    <a:pt x="485" y="9123"/>
                  </a:lnTo>
                  <a:lnTo>
                    <a:pt x="464" y="9168"/>
                  </a:lnTo>
                  <a:lnTo>
                    <a:pt x="444" y="9187"/>
                  </a:lnTo>
                  <a:lnTo>
                    <a:pt x="464" y="9201"/>
                  </a:lnTo>
                  <a:lnTo>
                    <a:pt x="526" y="9190"/>
                  </a:lnTo>
                  <a:lnTo>
                    <a:pt x="571" y="9185"/>
                  </a:lnTo>
                  <a:close/>
                  <a:moveTo>
                    <a:pt x="415" y="6848"/>
                  </a:moveTo>
                  <a:lnTo>
                    <a:pt x="376" y="6874"/>
                  </a:lnTo>
                  <a:lnTo>
                    <a:pt x="390" y="6901"/>
                  </a:lnTo>
                  <a:lnTo>
                    <a:pt x="415" y="6877"/>
                  </a:lnTo>
                  <a:lnTo>
                    <a:pt x="415" y="6848"/>
                  </a:lnTo>
                  <a:close/>
                  <a:moveTo>
                    <a:pt x="328" y="6408"/>
                  </a:moveTo>
                  <a:lnTo>
                    <a:pt x="366" y="6440"/>
                  </a:lnTo>
                  <a:lnTo>
                    <a:pt x="382" y="6416"/>
                  </a:lnTo>
                  <a:lnTo>
                    <a:pt x="360" y="6393"/>
                  </a:lnTo>
                  <a:lnTo>
                    <a:pt x="328" y="6408"/>
                  </a:lnTo>
                  <a:close/>
                  <a:moveTo>
                    <a:pt x="395" y="7136"/>
                  </a:moveTo>
                  <a:lnTo>
                    <a:pt x="398" y="7186"/>
                  </a:lnTo>
                  <a:lnTo>
                    <a:pt x="430" y="7152"/>
                  </a:lnTo>
                  <a:lnTo>
                    <a:pt x="453" y="7157"/>
                  </a:lnTo>
                  <a:lnTo>
                    <a:pt x="474" y="7168"/>
                  </a:lnTo>
                  <a:lnTo>
                    <a:pt x="503" y="7162"/>
                  </a:lnTo>
                  <a:lnTo>
                    <a:pt x="515" y="7131"/>
                  </a:lnTo>
                  <a:lnTo>
                    <a:pt x="540" y="7096"/>
                  </a:lnTo>
                  <a:lnTo>
                    <a:pt x="504" y="7058"/>
                  </a:lnTo>
                  <a:lnTo>
                    <a:pt x="495" y="7025"/>
                  </a:lnTo>
                  <a:lnTo>
                    <a:pt x="453" y="7018"/>
                  </a:lnTo>
                  <a:lnTo>
                    <a:pt x="408" y="7035"/>
                  </a:lnTo>
                  <a:lnTo>
                    <a:pt x="387" y="7101"/>
                  </a:lnTo>
                  <a:lnTo>
                    <a:pt x="395" y="7136"/>
                  </a:lnTo>
                  <a:close/>
                  <a:moveTo>
                    <a:pt x="381" y="6982"/>
                  </a:moveTo>
                  <a:lnTo>
                    <a:pt x="392" y="7005"/>
                  </a:lnTo>
                  <a:lnTo>
                    <a:pt x="437" y="7001"/>
                  </a:lnTo>
                  <a:lnTo>
                    <a:pt x="398" y="6971"/>
                  </a:lnTo>
                  <a:lnTo>
                    <a:pt x="381" y="6982"/>
                  </a:lnTo>
                  <a:close/>
                  <a:moveTo>
                    <a:pt x="360" y="7244"/>
                  </a:moveTo>
                  <a:lnTo>
                    <a:pt x="312" y="7244"/>
                  </a:lnTo>
                  <a:lnTo>
                    <a:pt x="273" y="7266"/>
                  </a:lnTo>
                  <a:lnTo>
                    <a:pt x="297" y="7285"/>
                  </a:lnTo>
                  <a:lnTo>
                    <a:pt x="312" y="7334"/>
                  </a:lnTo>
                  <a:lnTo>
                    <a:pt x="341" y="7348"/>
                  </a:lnTo>
                  <a:lnTo>
                    <a:pt x="365" y="7314"/>
                  </a:lnTo>
                  <a:lnTo>
                    <a:pt x="360" y="7244"/>
                  </a:lnTo>
                  <a:close/>
                  <a:moveTo>
                    <a:pt x="530" y="9258"/>
                  </a:moveTo>
                  <a:lnTo>
                    <a:pt x="539" y="9275"/>
                  </a:lnTo>
                  <a:lnTo>
                    <a:pt x="550" y="9285"/>
                  </a:lnTo>
                  <a:lnTo>
                    <a:pt x="532" y="9301"/>
                  </a:lnTo>
                  <a:lnTo>
                    <a:pt x="520" y="9323"/>
                  </a:lnTo>
                  <a:lnTo>
                    <a:pt x="532" y="9356"/>
                  </a:lnTo>
                  <a:lnTo>
                    <a:pt x="554" y="9371"/>
                  </a:lnTo>
                  <a:lnTo>
                    <a:pt x="580" y="9376"/>
                  </a:lnTo>
                  <a:lnTo>
                    <a:pt x="558" y="9341"/>
                  </a:lnTo>
                  <a:lnTo>
                    <a:pt x="580" y="9325"/>
                  </a:lnTo>
                  <a:lnTo>
                    <a:pt x="582" y="9283"/>
                  </a:lnTo>
                  <a:lnTo>
                    <a:pt x="566" y="9254"/>
                  </a:lnTo>
                  <a:lnTo>
                    <a:pt x="530" y="9258"/>
                  </a:lnTo>
                  <a:close/>
                  <a:moveTo>
                    <a:pt x="99" y="6398"/>
                  </a:moveTo>
                  <a:lnTo>
                    <a:pt x="90" y="6431"/>
                  </a:lnTo>
                  <a:lnTo>
                    <a:pt x="101" y="6459"/>
                  </a:lnTo>
                  <a:lnTo>
                    <a:pt x="114" y="6471"/>
                  </a:lnTo>
                  <a:lnTo>
                    <a:pt x="132" y="6526"/>
                  </a:lnTo>
                  <a:lnTo>
                    <a:pt x="141" y="6662"/>
                  </a:lnTo>
                  <a:lnTo>
                    <a:pt x="119" y="6711"/>
                  </a:lnTo>
                  <a:lnTo>
                    <a:pt x="170" y="6733"/>
                  </a:lnTo>
                  <a:lnTo>
                    <a:pt x="244" y="6726"/>
                  </a:lnTo>
                  <a:lnTo>
                    <a:pt x="245" y="6707"/>
                  </a:lnTo>
                  <a:lnTo>
                    <a:pt x="240" y="6661"/>
                  </a:lnTo>
                  <a:lnTo>
                    <a:pt x="259" y="6629"/>
                  </a:lnTo>
                  <a:lnTo>
                    <a:pt x="303" y="6643"/>
                  </a:lnTo>
                  <a:lnTo>
                    <a:pt x="312" y="6634"/>
                  </a:lnTo>
                  <a:lnTo>
                    <a:pt x="264" y="6589"/>
                  </a:lnTo>
                  <a:lnTo>
                    <a:pt x="283" y="6570"/>
                  </a:lnTo>
                  <a:lnTo>
                    <a:pt x="233" y="6520"/>
                  </a:lnTo>
                  <a:lnTo>
                    <a:pt x="230" y="6495"/>
                  </a:lnTo>
                  <a:lnTo>
                    <a:pt x="256" y="6493"/>
                  </a:lnTo>
                  <a:lnTo>
                    <a:pt x="299" y="6517"/>
                  </a:lnTo>
                  <a:lnTo>
                    <a:pt x="300" y="6507"/>
                  </a:lnTo>
                  <a:lnTo>
                    <a:pt x="284" y="6486"/>
                  </a:lnTo>
                  <a:lnTo>
                    <a:pt x="231" y="6448"/>
                  </a:lnTo>
                  <a:lnTo>
                    <a:pt x="280" y="6463"/>
                  </a:lnTo>
                  <a:lnTo>
                    <a:pt x="281" y="6419"/>
                  </a:lnTo>
                  <a:lnTo>
                    <a:pt x="271" y="6402"/>
                  </a:lnTo>
                  <a:lnTo>
                    <a:pt x="274" y="6343"/>
                  </a:lnTo>
                  <a:lnTo>
                    <a:pt x="235" y="6287"/>
                  </a:lnTo>
                  <a:lnTo>
                    <a:pt x="194" y="6270"/>
                  </a:lnTo>
                  <a:lnTo>
                    <a:pt x="145" y="6268"/>
                  </a:lnTo>
                  <a:lnTo>
                    <a:pt x="114" y="6298"/>
                  </a:lnTo>
                  <a:lnTo>
                    <a:pt x="112" y="6322"/>
                  </a:lnTo>
                  <a:lnTo>
                    <a:pt x="128" y="6343"/>
                  </a:lnTo>
                  <a:lnTo>
                    <a:pt x="124" y="6378"/>
                  </a:lnTo>
                  <a:lnTo>
                    <a:pt x="99" y="6398"/>
                  </a:lnTo>
                  <a:close/>
                  <a:moveTo>
                    <a:pt x="1549" y="10274"/>
                  </a:moveTo>
                  <a:lnTo>
                    <a:pt x="1519" y="10258"/>
                  </a:lnTo>
                  <a:lnTo>
                    <a:pt x="1508" y="10285"/>
                  </a:lnTo>
                  <a:lnTo>
                    <a:pt x="1522" y="10299"/>
                  </a:lnTo>
                  <a:lnTo>
                    <a:pt x="1547" y="10299"/>
                  </a:lnTo>
                  <a:lnTo>
                    <a:pt x="1549" y="10274"/>
                  </a:lnTo>
                  <a:close/>
                  <a:moveTo>
                    <a:pt x="1447" y="10088"/>
                  </a:moveTo>
                  <a:lnTo>
                    <a:pt x="1466" y="10071"/>
                  </a:lnTo>
                  <a:lnTo>
                    <a:pt x="1480" y="10093"/>
                  </a:lnTo>
                  <a:lnTo>
                    <a:pt x="1516" y="10103"/>
                  </a:lnTo>
                  <a:lnTo>
                    <a:pt x="1543" y="10083"/>
                  </a:lnTo>
                  <a:lnTo>
                    <a:pt x="1532" y="10058"/>
                  </a:lnTo>
                  <a:lnTo>
                    <a:pt x="1549" y="10024"/>
                  </a:lnTo>
                  <a:lnTo>
                    <a:pt x="1531" y="10013"/>
                  </a:lnTo>
                  <a:lnTo>
                    <a:pt x="1509" y="10017"/>
                  </a:lnTo>
                  <a:lnTo>
                    <a:pt x="1490" y="10036"/>
                  </a:lnTo>
                  <a:lnTo>
                    <a:pt x="1471" y="10008"/>
                  </a:lnTo>
                  <a:lnTo>
                    <a:pt x="1393" y="9987"/>
                  </a:lnTo>
                  <a:lnTo>
                    <a:pt x="1377" y="10001"/>
                  </a:lnTo>
                  <a:lnTo>
                    <a:pt x="1317" y="10006"/>
                  </a:lnTo>
                  <a:lnTo>
                    <a:pt x="1318" y="10028"/>
                  </a:lnTo>
                  <a:lnTo>
                    <a:pt x="1343" y="10043"/>
                  </a:lnTo>
                  <a:lnTo>
                    <a:pt x="1363" y="10078"/>
                  </a:lnTo>
                  <a:lnTo>
                    <a:pt x="1382" y="10059"/>
                  </a:lnTo>
                  <a:lnTo>
                    <a:pt x="1422" y="10064"/>
                  </a:lnTo>
                  <a:lnTo>
                    <a:pt x="1447" y="10088"/>
                  </a:lnTo>
                  <a:close/>
                  <a:moveTo>
                    <a:pt x="1508" y="10341"/>
                  </a:moveTo>
                  <a:lnTo>
                    <a:pt x="1537" y="10367"/>
                  </a:lnTo>
                  <a:lnTo>
                    <a:pt x="1562" y="10339"/>
                  </a:lnTo>
                  <a:lnTo>
                    <a:pt x="1544" y="10323"/>
                  </a:lnTo>
                  <a:lnTo>
                    <a:pt x="1508" y="10341"/>
                  </a:lnTo>
                  <a:close/>
                  <a:moveTo>
                    <a:pt x="2351" y="10366"/>
                  </a:moveTo>
                  <a:lnTo>
                    <a:pt x="2385" y="10343"/>
                  </a:lnTo>
                  <a:lnTo>
                    <a:pt x="2407" y="10321"/>
                  </a:lnTo>
                  <a:lnTo>
                    <a:pt x="2385" y="10299"/>
                  </a:lnTo>
                  <a:lnTo>
                    <a:pt x="2376" y="10260"/>
                  </a:lnTo>
                  <a:lnTo>
                    <a:pt x="2335" y="10249"/>
                  </a:lnTo>
                  <a:lnTo>
                    <a:pt x="2271" y="10250"/>
                  </a:lnTo>
                  <a:lnTo>
                    <a:pt x="2216" y="10255"/>
                  </a:lnTo>
                  <a:lnTo>
                    <a:pt x="2147" y="10249"/>
                  </a:lnTo>
                  <a:lnTo>
                    <a:pt x="2089" y="10274"/>
                  </a:lnTo>
                  <a:lnTo>
                    <a:pt x="1982" y="10299"/>
                  </a:lnTo>
                  <a:lnTo>
                    <a:pt x="1931" y="10290"/>
                  </a:lnTo>
                  <a:lnTo>
                    <a:pt x="1908" y="10295"/>
                  </a:lnTo>
                  <a:lnTo>
                    <a:pt x="1873" y="10295"/>
                  </a:lnTo>
                  <a:lnTo>
                    <a:pt x="1841" y="10311"/>
                  </a:lnTo>
                  <a:lnTo>
                    <a:pt x="1865" y="10334"/>
                  </a:lnTo>
                  <a:lnTo>
                    <a:pt x="1892" y="10321"/>
                  </a:lnTo>
                  <a:lnTo>
                    <a:pt x="1927" y="10338"/>
                  </a:lnTo>
                  <a:lnTo>
                    <a:pt x="1863" y="10363"/>
                  </a:lnTo>
                  <a:lnTo>
                    <a:pt x="1828" y="10380"/>
                  </a:lnTo>
                  <a:lnTo>
                    <a:pt x="1826" y="10400"/>
                  </a:lnTo>
                  <a:lnTo>
                    <a:pt x="1862" y="10425"/>
                  </a:lnTo>
                  <a:lnTo>
                    <a:pt x="1894" y="10398"/>
                  </a:lnTo>
                  <a:lnTo>
                    <a:pt x="1879" y="10432"/>
                  </a:lnTo>
                  <a:lnTo>
                    <a:pt x="1910" y="10443"/>
                  </a:lnTo>
                  <a:lnTo>
                    <a:pt x="1921" y="10465"/>
                  </a:lnTo>
                  <a:lnTo>
                    <a:pt x="1950" y="10453"/>
                  </a:lnTo>
                  <a:lnTo>
                    <a:pt x="2001" y="10477"/>
                  </a:lnTo>
                  <a:lnTo>
                    <a:pt x="2020" y="10475"/>
                  </a:lnTo>
                  <a:lnTo>
                    <a:pt x="2025" y="10441"/>
                  </a:lnTo>
                  <a:lnTo>
                    <a:pt x="1992" y="10422"/>
                  </a:lnTo>
                  <a:lnTo>
                    <a:pt x="1996" y="10401"/>
                  </a:lnTo>
                  <a:lnTo>
                    <a:pt x="2043" y="10396"/>
                  </a:lnTo>
                  <a:lnTo>
                    <a:pt x="2057" y="10436"/>
                  </a:lnTo>
                  <a:lnTo>
                    <a:pt x="2089" y="10459"/>
                  </a:lnTo>
                  <a:lnTo>
                    <a:pt x="2123" y="10441"/>
                  </a:lnTo>
                  <a:lnTo>
                    <a:pt x="2155" y="10449"/>
                  </a:lnTo>
                  <a:lnTo>
                    <a:pt x="2205" y="10494"/>
                  </a:lnTo>
                  <a:lnTo>
                    <a:pt x="2223" y="10497"/>
                  </a:lnTo>
                  <a:lnTo>
                    <a:pt x="2223" y="10457"/>
                  </a:lnTo>
                  <a:lnTo>
                    <a:pt x="2176" y="10417"/>
                  </a:lnTo>
                  <a:lnTo>
                    <a:pt x="2139" y="10403"/>
                  </a:lnTo>
                  <a:lnTo>
                    <a:pt x="2153" y="10387"/>
                  </a:lnTo>
                  <a:lnTo>
                    <a:pt x="2134" y="10371"/>
                  </a:lnTo>
                  <a:lnTo>
                    <a:pt x="2081" y="10359"/>
                  </a:lnTo>
                  <a:lnTo>
                    <a:pt x="2070" y="10364"/>
                  </a:lnTo>
                  <a:lnTo>
                    <a:pt x="2028" y="10332"/>
                  </a:lnTo>
                  <a:lnTo>
                    <a:pt x="2081" y="10324"/>
                  </a:lnTo>
                  <a:lnTo>
                    <a:pt x="2107" y="10324"/>
                  </a:lnTo>
                  <a:lnTo>
                    <a:pt x="2141" y="10289"/>
                  </a:lnTo>
                  <a:lnTo>
                    <a:pt x="2174" y="10290"/>
                  </a:lnTo>
                  <a:lnTo>
                    <a:pt x="2194" y="10332"/>
                  </a:lnTo>
                  <a:lnTo>
                    <a:pt x="2213" y="10359"/>
                  </a:lnTo>
                  <a:lnTo>
                    <a:pt x="2264" y="10356"/>
                  </a:lnTo>
                  <a:lnTo>
                    <a:pt x="2306" y="10327"/>
                  </a:lnTo>
                  <a:lnTo>
                    <a:pt x="2330" y="10338"/>
                  </a:lnTo>
                  <a:lnTo>
                    <a:pt x="2351" y="10366"/>
                  </a:lnTo>
                  <a:close/>
                  <a:moveTo>
                    <a:pt x="653" y="9354"/>
                  </a:moveTo>
                  <a:lnTo>
                    <a:pt x="653" y="9314"/>
                  </a:lnTo>
                  <a:lnTo>
                    <a:pt x="630" y="9292"/>
                  </a:lnTo>
                  <a:lnTo>
                    <a:pt x="611" y="9272"/>
                  </a:lnTo>
                  <a:lnTo>
                    <a:pt x="598" y="9280"/>
                  </a:lnTo>
                  <a:lnTo>
                    <a:pt x="589" y="9303"/>
                  </a:lnTo>
                  <a:lnTo>
                    <a:pt x="597" y="9336"/>
                  </a:lnTo>
                  <a:lnTo>
                    <a:pt x="605" y="9348"/>
                  </a:lnTo>
                  <a:lnTo>
                    <a:pt x="609" y="9367"/>
                  </a:lnTo>
                  <a:lnTo>
                    <a:pt x="627" y="9371"/>
                  </a:lnTo>
                  <a:lnTo>
                    <a:pt x="653" y="9354"/>
                  </a:lnTo>
                  <a:close/>
                  <a:moveTo>
                    <a:pt x="1612" y="9861"/>
                  </a:moveTo>
                  <a:lnTo>
                    <a:pt x="1603" y="9814"/>
                  </a:lnTo>
                  <a:lnTo>
                    <a:pt x="1577" y="9798"/>
                  </a:lnTo>
                  <a:lnTo>
                    <a:pt x="1570" y="9842"/>
                  </a:lnTo>
                  <a:lnTo>
                    <a:pt x="1555" y="9884"/>
                  </a:lnTo>
                  <a:lnTo>
                    <a:pt x="1575" y="9922"/>
                  </a:lnTo>
                  <a:lnTo>
                    <a:pt x="1560" y="9948"/>
                  </a:lnTo>
                  <a:lnTo>
                    <a:pt x="1560" y="9981"/>
                  </a:lnTo>
                  <a:lnTo>
                    <a:pt x="1599" y="10004"/>
                  </a:lnTo>
                  <a:lnTo>
                    <a:pt x="1642" y="10015"/>
                  </a:lnTo>
                  <a:lnTo>
                    <a:pt x="1657" y="10030"/>
                  </a:lnTo>
                  <a:lnTo>
                    <a:pt x="1673" y="10010"/>
                  </a:lnTo>
                  <a:lnTo>
                    <a:pt x="1625" y="9974"/>
                  </a:lnTo>
                  <a:lnTo>
                    <a:pt x="1654" y="9945"/>
                  </a:lnTo>
                  <a:lnTo>
                    <a:pt x="1635" y="9919"/>
                  </a:lnTo>
                  <a:lnTo>
                    <a:pt x="1639" y="9903"/>
                  </a:lnTo>
                  <a:lnTo>
                    <a:pt x="1612" y="9861"/>
                  </a:lnTo>
                  <a:close/>
                  <a:moveTo>
                    <a:pt x="2025" y="10153"/>
                  </a:moveTo>
                  <a:lnTo>
                    <a:pt x="1983" y="10125"/>
                  </a:lnTo>
                  <a:lnTo>
                    <a:pt x="1906" y="10096"/>
                  </a:lnTo>
                  <a:lnTo>
                    <a:pt x="1794" y="10063"/>
                  </a:lnTo>
                  <a:lnTo>
                    <a:pt x="1743" y="10045"/>
                  </a:lnTo>
                  <a:lnTo>
                    <a:pt x="1740" y="10063"/>
                  </a:lnTo>
                  <a:lnTo>
                    <a:pt x="1754" y="10082"/>
                  </a:lnTo>
                  <a:lnTo>
                    <a:pt x="1737" y="10096"/>
                  </a:lnTo>
                  <a:lnTo>
                    <a:pt x="1718" y="10088"/>
                  </a:lnTo>
                  <a:lnTo>
                    <a:pt x="1642" y="10057"/>
                  </a:lnTo>
                  <a:lnTo>
                    <a:pt x="1602" y="10035"/>
                  </a:lnTo>
                  <a:lnTo>
                    <a:pt x="1591" y="10046"/>
                  </a:lnTo>
                  <a:lnTo>
                    <a:pt x="1608" y="10067"/>
                  </a:lnTo>
                  <a:lnTo>
                    <a:pt x="1704" y="10113"/>
                  </a:lnTo>
                  <a:lnTo>
                    <a:pt x="1710" y="10130"/>
                  </a:lnTo>
                  <a:lnTo>
                    <a:pt x="1682" y="10130"/>
                  </a:lnTo>
                  <a:lnTo>
                    <a:pt x="1673" y="10134"/>
                  </a:lnTo>
                  <a:lnTo>
                    <a:pt x="1672" y="10152"/>
                  </a:lnTo>
                  <a:lnTo>
                    <a:pt x="1655" y="10155"/>
                  </a:lnTo>
                  <a:lnTo>
                    <a:pt x="1642" y="10130"/>
                  </a:lnTo>
                  <a:lnTo>
                    <a:pt x="1596" y="10101"/>
                  </a:lnTo>
                  <a:lnTo>
                    <a:pt x="1582" y="10114"/>
                  </a:lnTo>
                  <a:lnTo>
                    <a:pt x="1585" y="10142"/>
                  </a:lnTo>
                  <a:lnTo>
                    <a:pt x="1559" y="10147"/>
                  </a:lnTo>
                  <a:lnTo>
                    <a:pt x="1485" y="10153"/>
                  </a:lnTo>
                  <a:lnTo>
                    <a:pt x="1469" y="10163"/>
                  </a:lnTo>
                  <a:lnTo>
                    <a:pt x="1485" y="10178"/>
                  </a:lnTo>
                  <a:lnTo>
                    <a:pt x="1479" y="10191"/>
                  </a:lnTo>
                  <a:lnTo>
                    <a:pt x="1442" y="10184"/>
                  </a:lnTo>
                  <a:lnTo>
                    <a:pt x="1400" y="10195"/>
                  </a:lnTo>
                  <a:lnTo>
                    <a:pt x="1407" y="10220"/>
                  </a:lnTo>
                  <a:lnTo>
                    <a:pt x="1456" y="10229"/>
                  </a:lnTo>
                  <a:lnTo>
                    <a:pt x="1496" y="10227"/>
                  </a:lnTo>
                  <a:lnTo>
                    <a:pt x="1508" y="10206"/>
                  </a:lnTo>
                  <a:lnTo>
                    <a:pt x="1520" y="10197"/>
                  </a:lnTo>
                  <a:lnTo>
                    <a:pt x="1546" y="10209"/>
                  </a:lnTo>
                  <a:lnTo>
                    <a:pt x="1589" y="10237"/>
                  </a:lnTo>
                  <a:lnTo>
                    <a:pt x="1611" y="10228"/>
                  </a:lnTo>
                  <a:lnTo>
                    <a:pt x="1623" y="10244"/>
                  </a:lnTo>
                  <a:lnTo>
                    <a:pt x="1623" y="10269"/>
                  </a:lnTo>
                  <a:lnTo>
                    <a:pt x="1651" y="10286"/>
                  </a:lnTo>
                  <a:lnTo>
                    <a:pt x="1619" y="10302"/>
                  </a:lnTo>
                  <a:lnTo>
                    <a:pt x="1600" y="10342"/>
                  </a:lnTo>
                  <a:lnTo>
                    <a:pt x="1625" y="10370"/>
                  </a:lnTo>
                  <a:lnTo>
                    <a:pt x="1653" y="10369"/>
                  </a:lnTo>
                  <a:lnTo>
                    <a:pt x="1679" y="10380"/>
                  </a:lnTo>
                  <a:lnTo>
                    <a:pt x="1716" y="10417"/>
                  </a:lnTo>
                  <a:lnTo>
                    <a:pt x="1742" y="10417"/>
                  </a:lnTo>
                  <a:lnTo>
                    <a:pt x="1748" y="10403"/>
                  </a:lnTo>
                  <a:lnTo>
                    <a:pt x="1721" y="10383"/>
                  </a:lnTo>
                  <a:lnTo>
                    <a:pt x="1678" y="10357"/>
                  </a:lnTo>
                  <a:lnTo>
                    <a:pt x="1672" y="10334"/>
                  </a:lnTo>
                  <a:lnTo>
                    <a:pt x="1683" y="10332"/>
                  </a:lnTo>
                  <a:lnTo>
                    <a:pt x="1715" y="10346"/>
                  </a:lnTo>
                  <a:lnTo>
                    <a:pt x="1741" y="10328"/>
                  </a:lnTo>
                  <a:lnTo>
                    <a:pt x="1747" y="10308"/>
                  </a:lnTo>
                  <a:lnTo>
                    <a:pt x="1717" y="10302"/>
                  </a:lnTo>
                  <a:lnTo>
                    <a:pt x="1693" y="10285"/>
                  </a:lnTo>
                  <a:lnTo>
                    <a:pt x="1788" y="10249"/>
                  </a:lnTo>
                  <a:lnTo>
                    <a:pt x="1826" y="10230"/>
                  </a:lnTo>
                  <a:lnTo>
                    <a:pt x="2003" y="10274"/>
                  </a:lnTo>
                  <a:lnTo>
                    <a:pt x="2025" y="10260"/>
                  </a:lnTo>
                  <a:lnTo>
                    <a:pt x="2020" y="10236"/>
                  </a:lnTo>
                  <a:lnTo>
                    <a:pt x="2072" y="10236"/>
                  </a:lnTo>
                  <a:lnTo>
                    <a:pt x="2051" y="10152"/>
                  </a:lnTo>
                  <a:lnTo>
                    <a:pt x="2025" y="10153"/>
                  </a:lnTo>
                  <a:close/>
                  <a:moveTo>
                    <a:pt x="2384" y="10454"/>
                  </a:moveTo>
                  <a:lnTo>
                    <a:pt x="2396" y="10478"/>
                  </a:lnTo>
                  <a:lnTo>
                    <a:pt x="2371" y="10510"/>
                  </a:lnTo>
                  <a:lnTo>
                    <a:pt x="2392" y="10534"/>
                  </a:lnTo>
                  <a:lnTo>
                    <a:pt x="2417" y="10535"/>
                  </a:lnTo>
                  <a:lnTo>
                    <a:pt x="2419" y="10499"/>
                  </a:lnTo>
                  <a:lnTo>
                    <a:pt x="2413" y="10465"/>
                  </a:lnTo>
                  <a:lnTo>
                    <a:pt x="2384" y="10454"/>
                  </a:lnTo>
                  <a:close/>
                  <a:moveTo>
                    <a:pt x="1299" y="10062"/>
                  </a:moveTo>
                  <a:lnTo>
                    <a:pt x="1274" y="10092"/>
                  </a:lnTo>
                  <a:lnTo>
                    <a:pt x="1275" y="10121"/>
                  </a:lnTo>
                  <a:lnTo>
                    <a:pt x="1303" y="10111"/>
                  </a:lnTo>
                  <a:lnTo>
                    <a:pt x="1324" y="10078"/>
                  </a:lnTo>
                  <a:lnTo>
                    <a:pt x="1333" y="10065"/>
                  </a:lnTo>
                  <a:lnTo>
                    <a:pt x="1312" y="10056"/>
                  </a:lnTo>
                  <a:lnTo>
                    <a:pt x="1299" y="10062"/>
                  </a:lnTo>
                  <a:close/>
                  <a:moveTo>
                    <a:pt x="2314" y="10558"/>
                  </a:moveTo>
                  <a:lnTo>
                    <a:pt x="2333" y="10572"/>
                  </a:lnTo>
                  <a:lnTo>
                    <a:pt x="2364" y="10541"/>
                  </a:lnTo>
                  <a:lnTo>
                    <a:pt x="2342" y="10541"/>
                  </a:lnTo>
                  <a:cubicBezTo>
                    <a:pt x="2342" y="10541"/>
                    <a:pt x="2315" y="10560"/>
                    <a:pt x="2314" y="10558"/>
                  </a:cubicBezTo>
                  <a:close/>
                  <a:moveTo>
                    <a:pt x="762" y="9535"/>
                  </a:moveTo>
                  <a:lnTo>
                    <a:pt x="728" y="9548"/>
                  </a:lnTo>
                  <a:lnTo>
                    <a:pt x="745" y="9561"/>
                  </a:lnTo>
                  <a:lnTo>
                    <a:pt x="787" y="9559"/>
                  </a:lnTo>
                  <a:lnTo>
                    <a:pt x="795" y="9582"/>
                  </a:lnTo>
                  <a:lnTo>
                    <a:pt x="817" y="9602"/>
                  </a:lnTo>
                  <a:lnTo>
                    <a:pt x="836" y="9612"/>
                  </a:lnTo>
                  <a:lnTo>
                    <a:pt x="859" y="9576"/>
                  </a:lnTo>
                  <a:lnTo>
                    <a:pt x="845" y="9533"/>
                  </a:lnTo>
                  <a:lnTo>
                    <a:pt x="792" y="9541"/>
                  </a:lnTo>
                  <a:lnTo>
                    <a:pt x="762" y="9535"/>
                  </a:lnTo>
                  <a:close/>
                  <a:moveTo>
                    <a:pt x="722" y="9430"/>
                  </a:moveTo>
                  <a:lnTo>
                    <a:pt x="738" y="9458"/>
                  </a:lnTo>
                  <a:lnTo>
                    <a:pt x="787" y="9510"/>
                  </a:lnTo>
                  <a:lnTo>
                    <a:pt x="804" y="9503"/>
                  </a:lnTo>
                  <a:lnTo>
                    <a:pt x="806" y="9470"/>
                  </a:lnTo>
                  <a:lnTo>
                    <a:pt x="734" y="9415"/>
                  </a:lnTo>
                  <a:lnTo>
                    <a:pt x="722" y="9430"/>
                  </a:lnTo>
                  <a:close/>
                  <a:moveTo>
                    <a:pt x="718" y="9372"/>
                  </a:moveTo>
                  <a:lnTo>
                    <a:pt x="709" y="9347"/>
                  </a:lnTo>
                  <a:lnTo>
                    <a:pt x="664" y="9324"/>
                  </a:lnTo>
                  <a:lnTo>
                    <a:pt x="672" y="9350"/>
                  </a:lnTo>
                  <a:lnTo>
                    <a:pt x="706" y="9374"/>
                  </a:lnTo>
                  <a:lnTo>
                    <a:pt x="718" y="9372"/>
                  </a:lnTo>
                  <a:close/>
                  <a:moveTo>
                    <a:pt x="633" y="9408"/>
                  </a:moveTo>
                  <a:lnTo>
                    <a:pt x="635" y="9451"/>
                  </a:lnTo>
                  <a:lnTo>
                    <a:pt x="619" y="9468"/>
                  </a:lnTo>
                  <a:lnTo>
                    <a:pt x="625" y="9483"/>
                  </a:lnTo>
                  <a:lnTo>
                    <a:pt x="646" y="9472"/>
                  </a:lnTo>
                  <a:lnTo>
                    <a:pt x="666" y="9422"/>
                  </a:lnTo>
                  <a:lnTo>
                    <a:pt x="655" y="9400"/>
                  </a:lnTo>
                  <a:lnTo>
                    <a:pt x="633" y="9408"/>
                  </a:lnTo>
                  <a:close/>
                  <a:moveTo>
                    <a:pt x="1010" y="9852"/>
                  </a:moveTo>
                  <a:lnTo>
                    <a:pt x="1054" y="9852"/>
                  </a:lnTo>
                  <a:lnTo>
                    <a:pt x="1061" y="9838"/>
                  </a:lnTo>
                  <a:lnTo>
                    <a:pt x="1049" y="9821"/>
                  </a:lnTo>
                  <a:lnTo>
                    <a:pt x="1030" y="9819"/>
                  </a:lnTo>
                  <a:lnTo>
                    <a:pt x="987" y="9788"/>
                  </a:lnTo>
                  <a:lnTo>
                    <a:pt x="968" y="9767"/>
                  </a:lnTo>
                  <a:lnTo>
                    <a:pt x="916" y="9767"/>
                  </a:lnTo>
                  <a:lnTo>
                    <a:pt x="881" y="9747"/>
                  </a:lnTo>
                  <a:lnTo>
                    <a:pt x="843" y="9733"/>
                  </a:lnTo>
                  <a:lnTo>
                    <a:pt x="806" y="9731"/>
                  </a:lnTo>
                  <a:lnTo>
                    <a:pt x="776" y="9713"/>
                  </a:lnTo>
                  <a:lnTo>
                    <a:pt x="729" y="9658"/>
                  </a:lnTo>
                  <a:lnTo>
                    <a:pt x="703" y="9641"/>
                  </a:lnTo>
                  <a:lnTo>
                    <a:pt x="691" y="9662"/>
                  </a:lnTo>
                  <a:lnTo>
                    <a:pt x="701" y="9705"/>
                  </a:lnTo>
                  <a:lnTo>
                    <a:pt x="730" y="9758"/>
                  </a:lnTo>
                  <a:lnTo>
                    <a:pt x="776" y="9765"/>
                  </a:lnTo>
                  <a:lnTo>
                    <a:pt x="837" y="9792"/>
                  </a:lnTo>
                  <a:lnTo>
                    <a:pt x="859" y="9824"/>
                  </a:lnTo>
                  <a:lnTo>
                    <a:pt x="893" y="9824"/>
                  </a:lnTo>
                  <a:lnTo>
                    <a:pt x="910" y="9813"/>
                  </a:lnTo>
                  <a:lnTo>
                    <a:pt x="970" y="9836"/>
                  </a:lnTo>
                  <a:lnTo>
                    <a:pt x="1010" y="9852"/>
                  </a:lnTo>
                  <a:close/>
                  <a:moveTo>
                    <a:pt x="1122" y="10048"/>
                  </a:moveTo>
                  <a:lnTo>
                    <a:pt x="1133" y="10056"/>
                  </a:lnTo>
                  <a:lnTo>
                    <a:pt x="1152" y="10069"/>
                  </a:lnTo>
                  <a:lnTo>
                    <a:pt x="1168" y="10054"/>
                  </a:lnTo>
                  <a:lnTo>
                    <a:pt x="1145" y="10031"/>
                  </a:lnTo>
                  <a:lnTo>
                    <a:pt x="1122" y="10048"/>
                  </a:lnTo>
                  <a:close/>
                  <a:moveTo>
                    <a:pt x="784" y="9422"/>
                  </a:moveTo>
                  <a:lnTo>
                    <a:pt x="776" y="9387"/>
                  </a:lnTo>
                  <a:lnTo>
                    <a:pt x="746" y="9380"/>
                  </a:lnTo>
                  <a:lnTo>
                    <a:pt x="732" y="9391"/>
                  </a:lnTo>
                  <a:lnTo>
                    <a:pt x="766" y="9425"/>
                  </a:lnTo>
                  <a:lnTo>
                    <a:pt x="784" y="9422"/>
                  </a:lnTo>
                  <a:close/>
                  <a:moveTo>
                    <a:pt x="1303" y="9978"/>
                  </a:moveTo>
                  <a:lnTo>
                    <a:pt x="1287" y="9945"/>
                  </a:lnTo>
                  <a:lnTo>
                    <a:pt x="1256" y="9933"/>
                  </a:lnTo>
                  <a:lnTo>
                    <a:pt x="1210" y="9947"/>
                  </a:lnTo>
                  <a:lnTo>
                    <a:pt x="1200" y="9922"/>
                  </a:lnTo>
                  <a:lnTo>
                    <a:pt x="1172" y="9910"/>
                  </a:lnTo>
                  <a:lnTo>
                    <a:pt x="1111" y="9865"/>
                  </a:lnTo>
                  <a:lnTo>
                    <a:pt x="1063" y="9868"/>
                  </a:lnTo>
                  <a:lnTo>
                    <a:pt x="1024" y="9884"/>
                  </a:lnTo>
                  <a:lnTo>
                    <a:pt x="1002" y="9874"/>
                  </a:lnTo>
                  <a:lnTo>
                    <a:pt x="980" y="9852"/>
                  </a:lnTo>
                  <a:lnTo>
                    <a:pt x="945" y="9855"/>
                  </a:lnTo>
                  <a:lnTo>
                    <a:pt x="931" y="9873"/>
                  </a:lnTo>
                  <a:lnTo>
                    <a:pt x="935" y="9896"/>
                  </a:lnTo>
                  <a:lnTo>
                    <a:pt x="976" y="9919"/>
                  </a:lnTo>
                  <a:lnTo>
                    <a:pt x="992" y="9958"/>
                  </a:lnTo>
                  <a:lnTo>
                    <a:pt x="1033" y="9968"/>
                  </a:lnTo>
                  <a:lnTo>
                    <a:pt x="1078" y="10020"/>
                  </a:lnTo>
                  <a:lnTo>
                    <a:pt x="1111" y="10026"/>
                  </a:lnTo>
                  <a:lnTo>
                    <a:pt x="1160" y="10016"/>
                  </a:lnTo>
                  <a:lnTo>
                    <a:pt x="1183" y="10031"/>
                  </a:lnTo>
                  <a:lnTo>
                    <a:pt x="1188" y="10060"/>
                  </a:lnTo>
                  <a:lnTo>
                    <a:pt x="1215" y="10088"/>
                  </a:lnTo>
                  <a:lnTo>
                    <a:pt x="1246" y="10075"/>
                  </a:lnTo>
                  <a:lnTo>
                    <a:pt x="1234" y="10054"/>
                  </a:lnTo>
                  <a:lnTo>
                    <a:pt x="1268" y="10022"/>
                  </a:lnTo>
                  <a:lnTo>
                    <a:pt x="1266" y="9999"/>
                  </a:lnTo>
                  <a:lnTo>
                    <a:pt x="1248" y="9986"/>
                  </a:lnTo>
                  <a:lnTo>
                    <a:pt x="1270" y="9976"/>
                  </a:lnTo>
                  <a:lnTo>
                    <a:pt x="1303" y="9978"/>
                  </a:lnTo>
                  <a:close/>
                  <a:moveTo>
                    <a:pt x="737" y="9290"/>
                  </a:moveTo>
                  <a:lnTo>
                    <a:pt x="713" y="9237"/>
                  </a:lnTo>
                  <a:lnTo>
                    <a:pt x="694" y="9238"/>
                  </a:lnTo>
                  <a:lnTo>
                    <a:pt x="695" y="9304"/>
                  </a:lnTo>
                  <a:lnTo>
                    <a:pt x="720" y="9333"/>
                  </a:lnTo>
                  <a:lnTo>
                    <a:pt x="773" y="9358"/>
                  </a:lnTo>
                  <a:lnTo>
                    <a:pt x="787" y="9356"/>
                  </a:lnTo>
                  <a:lnTo>
                    <a:pt x="775" y="9331"/>
                  </a:lnTo>
                  <a:lnTo>
                    <a:pt x="737" y="9290"/>
                  </a:lnTo>
                  <a:close/>
                  <a:moveTo>
                    <a:pt x="826" y="9855"/>
                  </a:moveTo>
                  <a:lnTo>
                    <a:pt x="807" y="9870"/>
                  </a:lnTo>
                  <a:lnTo>
                    <a:pt x="854" y="9883"/>
                  </a:lnTo>
                  <a:cubicBezTo>
                    <a:pt x="854" y="9883"/>
                    <a:pt x="824" y="9856"/>
                    <a:pt x="826" y="9855"/>
                  </a:cubicBezTo>
                  <a:close/>
                  <a:moveTo>
                    <a:pt x="464" y="8980"/>
                  </a:moveTo>
                  <a:lnTo>
                    <a:pt x="464" y="8941"/>
                  </a:lnTo>
                  <a:lnTo>
                    <a:pt x="451" y="8917"/>
                  </a:lnTo>
                  <a:lnTo>
                    <a:pt x="440" y="8949"/>
                  </a:lnTo>
                  <a:lnTo>
                    <a:pt x="453" y="8996"/>
                  </a:lnTo>
                  <a:lnTo>
                    <a:pt x="464" y="8980"/>
                  </a:lnTo>
                  <a:close/>
                  <a:moveTo>
                    <a:pt x="179" y="8121"/>
                  </a:moveTo>
                  <a:lnTo>
                    <a:pt x="165" y="8136"/>
                  </a:lnTo>
                  <a:lnTo>
                    <a:pt x="164" y="8163"/>
                  </a:lnTo>
                  <a:lnTo>
                    <a:pt x="174" y="8215"/>
                  </a:lnTo>
                  <a:lnTo>
                    <a:pt x="219" y="8224"/>
                  </a:lnTo>
                  <a:lnTo>
                    <a:pt x="247" y="8247"/>
                  </a:lnTo>
                  <a:lnTo>
                    <a:pt x="242" y="8264"/>
                  </a:lnTo>
                  <a:lnTo>
                    <a:pt x="260" y="8330"/>
                  </a:lnTo>
                  <a:lnTo>
                    <a:pt x="296" y="8351"/>
                  </a:lnTo>
                  <a:lnTo>
                    <a:pt x="310" y="8327"/>
                  </a:lnTo>
                  <a:lnTo>
                    <a:pt x="312" y="8279"/>
                  </a:lnTo>
                  <a:lnTo>
                    <a:pt x="274" y="8222"/>
                  </a:lnTo>
                  <a:lnTo>
                    <a:pt x="216" y="8132"/>
                  </a:lnTo>
                  <a:lnTo>
                    <a:pt x="179" y="8121"/>
                  </a:lnTo>
                  <a:close/>
                  <a:moveTo>
                    <a:pt x="339" y="8298"/>
                  </a:moveTo>
                  <a:lnTo>
                    <a:pt x="382" y="8293"/>
                  </a:lnTo>
                  <a:lnTo>
                    <a:pt x="429" y="8298"/>
                  </a:lnTo>
                  <a:lnTo>
                    <a:pt x="406" y="8224"/>
                  </a:lnTo>
                  <a:lnTo>
                    <a:pt x="371" y="8192"/>
                  </a:lnTo>
                  <a:lnTo>
                    <a:pt x="368" y="8144"/>
                  </a:lnTo>
                  <a:lnTo>
                    <a:pt x="326" y="8126"/>
                  </a:lnTo>
                  <a:lnTo>
                    <a:pt x="321" y="8055"/>
                  </a:lnTo>
                  <a:lnTo>
                    <a:pt x="286" y="8076"/>
                  </a:lnTo>
                  <a:lnTo>
                    <a:pt x="248" y="8081"/>
                  </a:lnTo>
                  <a:lnTo>
                    <a:pt x="230" y="8107"/>
                  </a:lnTo>
                  <a:lnTo>
                    <a:pt x="272" y="8142"/>
                  </a:lnTo>
                  <a:lnTo>
                    <a:pt x="325" y="8223"/>
                  </a:lnTo>
                  <a:lnTo>
                    <a:pt x="334" y="8206"/>
                  </a:lnTo>
                  <a:lnTo>
                    <a:pt x="355" y="8224"/>
                  </a:lnTo>
                  <a:lnTo>
                    <a:pt x="328" y="8248"/>
                  </a:lnTo>
                  <a:lnTo>
                    <a:pt x="339" y="8298"/>
                  </a:lnTo>
                  <a:close/>
                  <a:moveTo>
                    <a:pt x="280" y="7316"/>
                  </a:moveTo>
                  <a:lnTo>
                    <a:pt x="243" y="7319"/>
                  </a:lnTo>
                  <a:lnTo>
                    <a:pt x="278" y="7358"/>
                  </a:lnTo>
                  <a:lnTo>
                    <a:pt x="280" y="7316"/>
                  </a:lnTo>
                  <a:close/>
                  <a:moveTo>
                    <a:pt x="309" y="7082"/>
                  </a:moveTo>
                  <a:lnTo>
                    <a:pt x="309" y="7024"/>
                  </a:lnTo>
                  <a:lnTo>
                    <a:pt x="265" y="7040"/>
                  </a:lnTo>
                  <a:lnTo>
                    <a:pt x="309" y="7082"/>
                  </a:lnTo>
                  <a:close/>
                  <a:moveTo>
                    <a:pt x="286" y="6887"/>
                  </a:moveTo>
                  <a:lnTo>
                    <a:pt x="315" y="6911"/>
                  </a:lnTo>
                  <a:lnTo>
                    <a:pt x="318" y="6938"/>
                  </a:lnTo>
                  <a:lnTo>
                    <a:pt x="347" y="6922"/>
                  </a:lnTo>
                  <a:lnTo>
                    <a:pt x="341" y="6877"/>
                  </a:lnTo>
                  <a:lnTo>
                    <a:pt x="308" y="6868"/>
                  </a:lnTo>
                  <a:lnTo>
                    <a:pt x="286" y="6887"/>
                  </a:lnTo>
                  <a:close/>
                  <a:moveTo>
                    <a:pt x="108" y="7097"/>
                  </a:moveTo>
                  <a:lnTo>
                    <a:pt x="125" y="7114"/>
                  </a:lnTo>
                  <a:lnTo>
                    <a:pt x="153" y="7093"/>
                  </a:lnTo>
                  <a:lnTo>
                    <a:pt x="130" y="7070"/>
                  </a:lnTo>
                  <a:lnTo>
                    <a:pt x="108" y="7097"/>
                  </a:lnTo>
                  <a:close/>
                  <a:moveTo>
                    <a:pt x="28" y="7147"/>
                  </a:moveTo>
                  <a:lnTo>
                    <a:pt x="84" y="7172"/>
                  </a:lnTo>
                  <a:lnTo>
                    <a:pt x="98" y="7144"/>
                  </a:lnTo>
                  <a:lnTo>
                    <a:pt x="74" y="7119"/>
                  </a:lnTo>
                  <a:lnTo>
                    <a:pt x="33" y="7119"/>
                  </a:lnTo>
                  <a:lnTo>
                    <a:pt x="28" y="7147"/>
                  </a:lnTo>
                  <a:close/>
                  <a:moveTo>
                    <a:pt x="206" y="6858"/>
                  </a:moveTo>
                  <a:lnTo>
                    <a:pt x="231" y="6882"/>
                  </a:lnTo>
                  <a:lnTo>
                    <a:pt x="275" y="6854"/>
                  </a:lnTo>
                  <a:lnTo>
                    <a:pt x="217" y="6840"/>
                  </a:lnTo>
                  <a:lnTo>
                    <a:pt x="206" y="6858"/>
                  </a:lnTo>
                  <a:close/>
                  <a:moveTo>
                    <a:pt x="68" y="6827"/>
                  </a:moveTo>
                  <a:lnTo>
                    <a:pt x="91" y="6849"/>
                  </a:lnTo>
                  <a:lnTo>
                    <a:pt x="147" y="6828"/>
                  </a:lnTo>
                  <a:lnTo>
                    <a:pt x="119" y="6807"/>
                  </a:lnTo>
                  <a:lnTo>
                    <a:pt x="85" y="6807"/>
                  </a:lnTo>
                  <a:lnTo>
                    <a:pt x="68" y="6827"/>
                  </a:lnTo>
                  <a:close/>
                  <a:moveTo>
                    <a:pt x="236" y="7080"/>
                  </a:moveTo>
                  <a:lnTo>
                    <a:pt x="214" y="7037"/>
                  </a:lnTo>
                  <a:lnTo>
                    <a:pt x="169" y="7035"/>
                  </a:lnTo>
                  <a:lnTo>
                    <a:pt x="179" y="7063"/>
                  </a:lnTo>
                  <a:lnTo>
                    <a:pt x="175" y="7098"/>
                  </a:lnTo>
                  <a:lnTo>
                    <a:pt x="203" y="7087"/>
                  </a:lnTo>
                  <a:lnTo>
                    <a:pt x="236" y="7080"/>
                  </a:lnTo>
                  <a:close/>
                  <a:moveTo>
                    <a:pt x="174" y="7422"/>
                  </a:moveTo>
                  <a:lnTo>
                    <a:pt x="198" y="7423"/>
                  </a:lnTo>
                  <a:lnTo>
                    <a:pt x="191" y="7385"/>
                  </a:lnTo>
                  <a:lnTo>
                    <a:pt x="172" y="7387"/>
                  </a:lnTo>
                  <a:lnTo>
                    <a:pt x="174" y="7422"/>
                  </a:lnTo>
                  <a:close/>
                  <a:moveTo>
                    <a:pt x="321" y="7400"/>
                  </a:moveTo>
                  <a:lnTo>
                    <a:pt x="345" y="7371"/>
                  </a:lnTo>
                  <a:lnTo>
                    <a:pt x="301" y="7372"/>
                  </a:lnTo>
                  <a:lnTo>
                    <a:pt x="321" y="7400"/>
                  </a:lnTo>
                  <a:close/>
                  <a:moveTo>
                    <a:pt x="505" y="8965"/>
                  </a:moveTo>
                  <a:lnTo>
                    <a:pt x="483" y="8970"/>
                  </a:lnTo>
                  <a:lnTo>
                    <a:pt x="494" y="9027"/>
                  </a:lnTo>
                  <a:lnTo>
                    <a:pt x="542" y="9084"/>
                  </a:lnTo>
                  <a:lnTo>
                    <a:pt x="579" y="9086"/>
                  </a:lnTo>
                  <a:lnTo>
                    <a:pt x="597" y="9057"/>
                  </a:lnTo>
                  <a:lnTo>
                    <a:pt x="552" y="8990"/>
                  </a:lnTo>
                  <a:lnTo>
                    <a:pt x="505" y="8965"/>
                  </a:lnTo>
                  <a:close/>
                  <a:moveTo>
                    <a:pt x="394" y="8709"/>
                  </a:moveTo>
                  <a:lnTo>
                    <a:pt x="415" y="8694"/>
                  </a:lnTo>
                  <a:lnTo>
                    <a:pt x="426" y="8649"/>
                  </a:lnTo>
                  <a:lnTo>
                    <a:pt x="439" y="8688"/>
                  </a:lnTo>
                  <a:lnTo>
                    <a:pt x="447" y="8736"/>
                  </a:lnTo>
                  <a:lnTo>
                    <a:pt x="471" y="8750"/>
                  </a:lnTo>
                  <a:lnTo>
                    <a:pt x="501" y="8726"/>
                  </a:lnTo>
                  <a:lnTo>
                    <a:pt x="503" y="8659"/>
                  </a:lnTo>
                  <a:lnTo>
                    <a:pt x="479" y="8598"/>
                  </a:lnTo>
                  <a:lnTo>
                    <a:pt x="488" y="8582"/>
                  </a:lnTo>
                  <a:lnTo>
                    <a:pt x="482" y="8500"/>
                  </a:lnTo>
                  <a:lnTo>
                    <a:pt x="456" y="8452"/>
                  </a:lnTo>
                  <a:lnTo>
                    <a:pt x="434" y="8354"/>
                  </a:lnTo>
                  <a:lnTo>
                    <a:pt x="405" y="8333"/>
                  </a:lnTo>
                  <a:lnTo>
                    <a:pt x="342" y="8333"/>
                  </a:lnTo>
                  <a:lnTo>
                    <a:pt x="318" y="8354"/>
                  </a:lnTo>
                  <a:lnTo>
                    <a:pt x="320" y="8404"/>
                  </a:lnTo>
                  <a:lnTo>
                    <a:pt x="345" y="8431"/>
                  </a:lnTo>
                  <a:lnTo>
                    <a:pt x="333" y="8469"/>
                  </a:lnTo>
                  <a:lnTo>
                    <a:pt x="339" y="8494"/>
                  </a:lnTo>
                  <a:lnTo>
                    <a:pt x="358" y="8492"/>
                  </a:lnTo>
                  <a:lnTo>
                    <a:pt x="376" y="8466"/>
                  </a:lnTo>
                  <a:lnTo>
                    <a:pt x="373" y="8497"/>
                  </a:lnTo>
                  <a:lnTo>
                    <a:pt x="341" y="8524"/>
                  </a:lnTo>
                  <a:lnTo>
                    <a:pt x="296" y="8532"/>
                  </a:lnTo>
                  <a:lnTo>
                    <a:pt x="341" y="8620"/>
                  </a:lnTo>
                  <a:lnTo>
                    <a:pt x="355" y="8673"/>
                  </a:lnTo>
                  <a:lnTo>
                    <a:pt x="394" y="8709"/>
                  </a:lnTo>
                  <a:close/>
                  <a:moveTo>
                    <a:pt x="317" y="7197"/>
                  </a:moveTo>
                  <a:lnTo>
                    <a:pt x="285" y="7200"/>
                  </a:lnTo>
                  <a:lnTo>
                    <a:pt x="235" y="7216"/>
                  </a:lnTo>
                  <a:lnTo>
                    <a:pt x="256" y="7236"/>
                  </a:lnTo>
                  <a:lnTo>
                    <a:pt x="313" y="7234"/>
                  </a:lnTo>
                  <a:lnTo>
                    <a:pt x="317" y="7197"/>
                  </a:lnTo>
                  <a:close/>
                  <a:moveTo>
                    <a:pt x="601" y="8965"/>
                  </a:moveTo>
                  <a:lnTo>
                    <a:pt x="563" y="8904"/>
                  </a:lnTo>
                  <a:lnTo>
                    <a:pt x="535" y="8902"/>
                  </a:lnTo>
                  <a:lnTo>
                    <a:pt x="505" y="8878"/>
                  </a:lnTo>
                  <a:lnTo>
                    <a:pt x="487" y="8879"/>
                  </a:lnTo>
                  <a:lnTo>
                    <a:pt x="484" y="8895"/>
                  </a:lnTo>
                  <a:lnTo>
                    <a:pt x="521" y="8948"/>
                  </a:lnTo>
                  <a:lnTo>
                    <a:pt x="562" y="8963"/>
                  </a:lnTo>
                  <a:lnTo>
                    <a:pt x="616" y="9012"/>
                  </a:lnTo>
                  <a:lnTo>
                    <a:pt x="601" y="8965"/>
                  </a:lnTo>
                  <a:close/>
                  <a:moveTo>
                    <a:pt x="243" y="6965"/>
                  </a:moveTo>
                  <a:lnTo>
                    <a:pt x="251" y="6942"/>
                  </a:lnTo>
                  <a:lnTo>
                    <a:pt x="232" y="6928"/>
                  </a:lnTo>
                  <a:lnTo>
                    <a:pt x="223" y="6940"/>
                  </a:lnTo>
                  <a:lnTo>
                    <a:pt x="243" y="6965"/>
                  </a:lnTo>
                  <a:close/>
                  <a:moveTo>
                    <a:pt x="365" y="8941"/>
                  </a:moveTo>
                  <a:lnTo>
                    <a:pt x="387" y="8925"/>
                  </a:lnTo>
                  <a:lnTo>
                    <a:pt x="416" y="8904"/>
                  </a:lnTo>
                  <a:lnTo>
                    <a:pt x="365" y="8904"/>
                  </a:lnTo>
                  <a:lnTo>
                    <a:pt x="365" y="8941"/>
                  </a:lnTo>
                  <a:close/>
                  <a:moveTo>
                    <a:pt x="297" y="7422"/>
                  </a:moveTo>
                  <a:lnTo>
                    <a:pt x="280" y="7387"/>
                  </a:lnTo>
                  <a:lnTo>
                    <a:pt x="241" y="7379"/>
                  </a:lnTo>
                  <a:lnTo>
                    <a:pt x="228" y="7359"/>
                  </a:lnTo>
                  <a:lnTo>
                    <a:pt x="211" y="7385"/>
                  </a:lnTo>
                  <a:lnTo>
                    <a:pt x="252" y="7431"/>
                  </a:lnTo>
                  <a:lnTo>
                    <a:pt x="297" y="7422"/>
                  </a:lnTo>
                  <a:close/>
                  <a:moveTo>
                    <a:pt x="323" y="7103"/>
                  </a:moveTo>
                  <a:lnTo>
                    <a:pt x="355" y="7106"/>
                  </a:lnTo>
                  <a:lnTo>
                    <a:pt x="342" y="7056"/>
                  </a:lnTo>
                  <a:lnTo>
                    <a:pt x="323" y="7103"/>
                  </a:lnTo>
                  <a:close/>
                  <a:moveTo>
                    <a:pt x="166" y="6996"/>
                  </a:moveTo>
                  <a:lnTo>
                    <a:pt x="173" y="7017"/>
                  </a:lnTo>
                  <a:lnTo>
                    <a:pt x="197" y="7023"/>
                  </a:lnTo>
                  <a:lnTo>
                    <a:pt x="231" y="7009"/>
                  </a:lnTo>
                  <a:lnTo>
                    <a:pt x="236" y="6990"/>
                  </a:lnTo>
                  <a:lnTo>
                    <a:pt x="214" y="6967"/>
                  </a:lnTo>
                  <a:lnTo>
                    <a:pt x="181" y="6965"/>
                  </a:lnTo>
                  <a:lnTo>
                    <a:pt x="166" y="6996"/>
                  </a:lnTo>
                  <a:close/>
                  <a:moveTo>
                    <a:pt x="250" y="8616"/>
                  </a:moveTo>
                  <a:lnTo>
                    <a:pt x="271" y="8641"/>
                  </a:lnTo>
                  <a:lnTo>
                    <a:pt x="263" y="8666"/>
                  </a:lnTo>
                  <a:lnTo>
                    <a:pt x="286" y="8690"/>
                  </a:lnTo>
                  <a:lnTo>
                    <a:pt x="314" y="8670"/>
                  </a:lnTo>
                  <a:lnTo>
                    <a:pt x="324" y="8633"/>
                  </a:lnTo>
                  <a:lnTo>
                    <a:pt x="298" y="8590"/>
                  </a:lnTo>
                  <a:lnTo>
                    <a:pt x="250" y="8616"/>
                  </a:lnTo>
                  <a:close/>
                  <a:moveTo>
                    <a:pt x="234" y="8300"/>
                  </a:moveTo>
                  <a:lnTo>
                    <a:pt x="220" y="8256"/>
                  </a:lnTo>
                  <a:lnTo>
                    <a:pt x="189" y="8243"/>
                  </a:lnTo>
                  <a:lnTo>
                    <a:pt x="172" y="8238"/>
                  </a:lnTo>
                  <a:lnTo>
                    <a:pt x="173" y="8298"/>
                  </a:lnTo>
                  <a:lnTo>
                    <a:pt x="197" y="8317"/>
                  </a:lnTo>
                  <a:lnTo>
                    <a:pt x="201" y="8336"/>
                  </a:lnTo>
                  <a:lnTo>
                    <a:pt x="226" y="8332"/>
                  </a:lnTo>
                  <a:lnTo>
                    <a:pt x="234" y="8300"/>
                  </a:lnTo>
                  <a:close/>
                  <a:moveTo>
                    <a:pt x="254" y="8502"/>
                  </a:moveTo>
                  <a:lnTo>
                    <a:pt x="292" y="8441"/>
                  </a:lnTo>
                  <a:lnTo>
                    <a:pt x="318" y="8432"/>
                  </a:lnTo>
                  <a:lnTo>
                    <a:pt x="301" y="8396"/>
                  </a:lnTo>
                  <a:lnTo>
                    <a:pt x="250" y="8372"/>
                  </a:lnTo>
                  <a:lnTo>
                    <a:pt x="241" y="8359"/>
                  </a:lnTo>
                  <a:lnTo>
                    <a:pt x="217" y="8382"/>
                  </a:lnTo>
                  <a:lnTo>
                    <a:pt x="240" y="8458"/>
                  </a:lnTo>
                  <a:lnTo>
                    <a:pt x="238" y="8491"/>
                  </a:lnTo>
                  <a:lnTo>
                    <a:pt x="254" y="8502"/>
                  </a:lnTo>
                  <a:close/>
                  <a:moveTo>
                    <a:pt x="224" y="7168"/>
                  </a:moveTo>
                  <a:lnTo>
                    <a:pt x="231" y="7151"/>
                  </a:lnTo>
                  <a:lnTo>
                    <a:pt x="288" y="7140"/>
                  </a:lnTo>
                  <a:lnTo>
                    <a:pt x="309" y="7117"/>
                  </a:lnTo>
                  <a:lnTo>
                    <a:pt x="215" y="7115"/>
                  </a:lnTo>
                  <a:lnTo>
                    <a:pt x="204" y="7151"/>
                  </a:lnTo>
                  <a:cubicBezTo>
                    <a:pt x="204" y="7152"/>
                    <a:pt x="224" y="7168"/>
                    <a:pt x="224" y="7168"/>
                  </a:cubicBez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s-BO" kern="0" dirty="0">
                <a:solidFill>
                  <a:srgbClr val="31313C"/>
                </a:solidFill>
                <a:latin typeface="Nexa Book"/>
              </a:endParaRPr>
            </a:p>
          </p:txBody>
        </p:sp>
        <p:sp>
          <p:nvSpPr>
            <p:cNvPr id="69" name="Argentina">
              <a:extLst>
                <a:ext uri="{FF2B5EF4-FFF2-40B4-BE49-F238E27FC236}">
                  <a16:creationId xmlns:a16="http://schemas.microsoft.com/office/drawing/2014/main" id="{E7CB9091-DB80-4584-BD89-11B8B0D8E64C}"/>
                </a:ext>
              </a:extLst>
            </p:cNvPr>
            <p:cNvSpPr>
              <a:spLocks noEditPoints="1"/>
            </p:cNvSpPr>
            <p:nvPr/>
          </p:nvSpPr>
          <p:spPr bwMode="auto">
            <a:xfrm>
              <a:off x="4093" y="2500"/>
              <a:ext cx="682" cy="1761"/>
            </a:xfrm>
            <a:custGeom>
              <a:avLst/>
              <a:gdLst>
                <a:gd name="T0" fmla="*/ 2721 w 3572"/>
                <a:gd name="T1" fmla="*/ 2413 h 9233"/>
                <a:gd name="T2" fmla="*/ 2792 w 3572"/>
                <a:gd name="T3" fmla="*/ 1998 h 9233"/>
                <a:gd name="T4" fmla="*/ 2975 w 3572"/>
                <a:gd name="T5" fmla="*/ 1712 h 9233"/>
                <a:gd name="T6" fmla="*/ 3177 w 3572"/>
                <a:gd name="T7" fmla="*/ 1463 h 9233"/>
                <a:gd name="T8" fmla="*/ 3514 w 3572"/>
                <a:gd name="T9" fmla="*/ 1229 h 9233"/>
                <a:gd name="T10" fmla="*/ 3409 w 3572"/>
                <a:gd name="T11" fmla="*/ 802 h 9233"/>
                <a:gd name="T12" fmla="*/ 3272 w 3572"/>
                <a:gd name="T13" fmla="*/ 1139 h 9233"/>
                <a:gd name="T14" fmla="*/ 2947 w 3572"/>
                <a:gd name="T15" fmla="*/ 1348 h 9233"/>
                <a:gd name="T16" fmla="*/ 2588 w 3572"/>
                <a:gd name="T17" fmla="*/ 1093 h 9233"/>
                <a:gd name="T18" fmla="*/ 2540 w 3572"/>
                <a:gd name="T19" fmla="*/ 711 h 9233"/>
                <a:gd name="T20" fmla="*/ 1858 w 3572"/>
                <a:gd name="T21" fmla="*/ 367 h 9233"/>
                <a:gd name="T22" fmla="*/ 1356 w 3572"/>
                <a:gd name="T23" fmla="*/ 10 h 9233"/>
                <a:gd name="T24" fmla="*/ 1103 w 3572"/>
                <a:gd name="T25" fmla="*/ 94 h 9233"/>
                <a:gd name="T26" fmla="*/ 707 w 3572"/>
                <a:gd name="T27" fmla="*/ 20 h 9233"/>
                <a:gd name="T28" fmla="*/ 287 w 3572"/>
                <a:gd name="T29" fmla="*/ 775 h 9233"/>
                <a:gd name="T30" fmla="*/ 310 w 3572"/>
                <a:gd name="T31" fmla="*/ 1152 h 9233"/>
                <a:gd name="T32" fmla="*/ 114 w 3572"/>
                <a:gd name="T33" fmla="*/ 1597 h 9233"/>
                <a:gd name="T34" fmla="*/ 11 w 3572"/>
                <a:gd name="T35" fmla="*/ 2288 h 9233"/>
                <a:gd name="T36" fmla="*/ 217 w 3572"/>
                <a:gd name="T37" fmla="*/ 2888 h 9233"/>
                <a:gd name="T38" fmla="*/ 181 w 3572"/>
                <a:gd name="T39" fmla="*/ 3535 h 9233"/>
                <a:gd name="T40" fmla="*/ 180 w 3572"/>
                <a:gd name="T41" fmla="*/ 4368 h 9233"/>
                <a:gd name="T42" fmla="*/ 90 w 3572"/>
                <a:gd name="T43" fmla="*/ 5190 h 9233"/>
                <a:gd name="T44" fmla="*/ 189 w 3572"/>
                <a:gd name="T45" fmla="*/ 5681 h 9233"/>
                <a:gd name="T46" fmla="*/ 315 w 3572"/>
                <a:gd name="T47" fmla="*/ 6046 h 9233"/>
                <a:gd name="T48" fmla="*/ 408 w 3572"/>
                <a:gd name="T49" fmla="*/ 6281 h 9233"/>
                <a:gd name="T50" fmla="*/ 416 w 3572"/>
                <a:gd name="T51" fmla="*/ 6849 h 9233"/>
                <a:gd name="T52" fmla="*/ 229 w 3572"/>
                <a:gd name="T53" fmla="*/ 7666 h 9233"/>
                <a:gd name="T54" fmla="*/ 557 w 3572"/>
                <a:gd name="T55" fmla="*/ 8042 h 9233"/>
                <a:gd name="T56" fmla="*/ 1271 w 3572"/>
                <a:gd name="T57" fmla="*/ 8277 h 9233"/>
                <a:gd name="T58" fmla="*/ 1318 w 3572"/>
                <a:gd name="T59" fmla="*/ 8198 h 9233"/>
                <a:gd name="T60" fmla="*/ 1222 w 3572"/>
                <a:gd name="T61" fmla="*/ 7956 h 9233"/>
                <a:gd name="T62" fmla="*/ 1233 w 3572"/>
                <a:gd name="T63" fmla="*/ 7584 h 9233"/>
                <a:gd name="T64" fmla="*/ 1416 w 3572"/>
                <a:gd name="T65" fmla="*/ 7420 h 9233"/>
                <a:gd name="T66" fmla="*/ 1530 w 3572"/>
                <a:gd name="T67" fmla="*/ 7212 h 9233"/>
                <a:gd name="T68" fmla="*/ 1676 w 3572"/>
                <a:gd name="T69" fmla="*/ 6971 h 9233"/>
                <a:gd name="T70" fmla="*/ 1666 w 3572"/>
                <a:gd name="T71" fmla="*/ 6748 h 9233"/>
                <a:gd name="T72" fmla="*/ 1305 w 3572"/>
                <a:gd name="T73" fmla="*/ 6584 h 9233"/>
                <a:gd name="T74" fmla="*/ 1271 w 3572"/>
                <a:gd name="T75" fmla="*/ 6228 h 9233"/>
                <a:gd name="T76" fmla="*/ 1607 w 3572"/>
                <a:gd name="T77" fmla="*/ 6092 h 9233"/>
                <a:gd name="T78" fmla="*/ 1629 w 3572"/>
                <a:gd name="T79" fmla="*/ 5898 h 9233"/>
                <a:gd name="T80" fmla="*/ 1591 w 3572"/>
                <a:gd name="T81" fmla="*/ 5604 h 9233"/>
                <a:gd name="T82" fmla="*/ 1610 w 3572"/>
                <a:gd name="T83" fmla="*/ 5405 h 9233"/>
                <a:gd name="T84" fmla="*/ 1892 w 3572"/>
                <a:gd name="T85" fmla="*/ 5431 h 9233"/>
                <a:gd name="T86" fmla="*/ 1775 w 3572"/>
                <a:gd name="T87" fmla="*/ 5232 h 9233"/>
                <a:gd name="T88" fmla="*/ 1679 w 3572"/>
                <a:gd name="T89" fmla="*/ 5283 h 9233"/>
                <a:gd name="T90" fmla="*/ 1483 w 3572"/>
                <a:gd name="T91" fmla="*/ 4962 h 9233"/>
                <a:gd name="T92" fmla="*/ 1775 w 3572"/>
                <a:gd name="T93" fmla="*/ 4959 h 9233"/>
                <a:gd name="T94" fmla="*/ 2099 w 3572"/>
                <a:gd name="T95" fmla="*/ 4773 h 9233"/>
                <a:gd name="T96" fmla="*/ 2091 w 3572"/>
                <a:gd name="T97" fmla="*/ 4532 h 9233"/>
                <a:gd name="T98" fmla="*/ 2041 w 3572"/>
                <a:gd name="T99" fmla="*/ 4298 h 9233"/>
                <a:gd name="T100" fmla="*/ 2330 w 3572"/>
                <a:gd name="T101" fmla="*/ 4312 h 9233"/>
                <a:gd name="T102" fmla="*/ 3030 w 3572"/>
                <a:gd name="T103" fmla="*/ 4110 h 9233"/>
                <a:gd name="T104" fmla="*/ 3155 w 3572"/>
                <a:gd name="T105" fmla="*/ 3793 h 9233"/>
                <a:gd name="T106" fmla="*/ 2975 w 3572"/>
                <a:gd name="T107" fmla="*/ 3542 h 9233"/>
                <a:gd name="T108" fmla="*/ 2686 w 3572"/>
                <a:gd name="T109" fmla="*/ 3087 h 9233"/>
                <a:gd name="T110" fmla="*/ 2675 w 3572"/>
                <a:gd name="T111" fmla="*/ 2804 h 9233"/>
                <a:gd name="T112" fmla="*/ 1385 w 3572"/>
                <a:gd name="T113" fmla="*/ 8414 h 9233"/>
                <a:gd name="T114" fmla="*/ 1942 w 3572"/>
                <a:gd name="T115" fmla="*/ 8981 h 9233"/>
                <a:gd name="T116" fmla="*/ 1499 w 3572"/>
                <a:gd name="T117" fmla="*/ 8695 h 9233"/>
                <a:gd name="T118" fmla="*/ 1727 w 3572"/>
                <a:gd name="T119" fmla="*/ 9092 h 9233"/>
                <a:gd name="T120" fmla="*/ 1931 w 3572"/>
                <a:gd name="T121" fmla="*/ 9188 h 9233"/>
                <a:gd name="T122" fmla="*/ 2256 w 3572"/>
                <a:gd name="T123" fmla="*/ 9113 h 9233"/>
                <a:gd name="T124" fmla="*/ 2512 w 3572"/>
                <a:gd name="T125" fmla="*/ 9111 h 9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72" h="9233">
                  <a:moveTo>
                    <a:pt x="2684" y="2789"/>
                  </a:moveTo>
                  <a:lnTo>
                    <a:pt x="2717" y="2759"/>
                  </a:lnTo>
                  <a:lnTo>
                    <a:pt x="2731" y="2726"/>
                  </a:lnTo>
                  <a:lnTo>
                    <a:pt x="2712" y="2654"/>
                  </a:lnTo>
                  <a:lnTo>
                    <a:pt x="2700" y="2554"/>
                  </a:lnTo>
                  <a:lnTo>
                    <a:pt x="2716" y="2530"/>
                  </a:lnTo>
                  <a:lnTo>
                    <a:pt x="2694" y="2461"/>
                  </a:lnTo>
                  <a:lnTo>
                    <a:pt x="2721" y="2413"/>
                  </a:lnTo>
                  <a:lnTo>
                    <a:pt x="2716" y="2375"/>
                  </a:lnTo>
                  <a:lnTo>
                    <a:pt x="2732" y="2340"/>
                  </a:lnTo>
                  <a:lnTo>
                    <a:pt x="2740" y="2240"/>
                  </a:lnTo>
                  <a:lnTo>
                    <a:pt x="2728" y="2203"/>
                  </a:lnTo>
                  <a:lnTo>
                    <a:pt x="2745" y="2169"/>
                  </a:lnTo>
                  <a:lnTo>
                    <a:pt x="2731" y="2099"/>
                  </a:lnTo>
                  <a:lnTo>
                    <a:pt x="2771" y="2048"/>
                  </a:lnTo>
                  <a:lnTo>
                    <a:pt x="2792" y="1998"/>
                  </a:lnTo>
                  <a:lnTo>
                    <a:pt x="2795" y="1985"/>
                  </a:lnTo>
                  <a:lnTo>
                    <a:pt x="2801" y="1966"/>
                  </a:lnTo>
                  <a:lnTo>
                    <a:pt x="2843" y="1937"/>
                  </a:lnTo>
                  <a:lnTo>
                    <a:pt x="2843" y="1916"/>
                  </a:lnTo>
                  <a:lnTo>
                    <a:pt x="2880" y="1855"/>
                  </a:lnTo>
                  <a:lnTo>
                    <a:pt x="2912" y="1821"/>
                  </a:lnTo>
                  <a:lnTo>
                    <a:pt x="2957" y="1740"/>
                  </a:lnTo>
                  <a:lnTo>
                    <a:pt x="2975" y="1712"/>
                  </a:lnTo>
                  <a:lnTo>
                    <a:pt x="3007" y="1702"/>
                  </a:lnTo>
                  <a:lnTo>
                    <a:pt x="3005" y="1653"/>
                  </a:lnTo>
                  <a:lnTo>
                    <a:pt x="3018" y="1619"/>
                  </a:lnTo>
                  <a:lnTo>
                    <a:pt x="3089" y="1533"/>
                  </a:lnTo>
                  <a:lnTo>
                    <a:pt x="3116" y="1537"/>
                  </a:lnTo>
                  <a:lnTo>
                    <a:pt x="3146" y="1528"/>
                  </a:lnTo>
                  <a:lnTo>
                    <a:pt x="3150" y="1473"/>
                  </a:lnTo>
                  <a:lnTo>
                    <a:pt x="3177" y="1463"/>
                  </a:lnTo>
                  <a:lnTo>
                    <a:pt x="3260" y="1394"/>
                  </a:lnTo>
                  <a:lnTo>
                    <a:pt x="3296" y="1385"/>
                  </a:lnTo>
                  <a:lnTo>
                    <a:pt x="3313" y="1356"/>
                  </a:lnTo>
                  <a:lnTo>
                    <a:pt x="3405" y="1295"/>
                  </a:lnTo>
                  <a:lnTo>
                    <a:pt x="3419" y="1303"/>
                  </a:lnTo>
                  <a:lnTo>
                    <a:pt x="3451" y="1276"/>
                  </a:lnTo>
                  <a:lnTo>
                    <a:pt x="3459" y="1258"/>
                  </a:lnTo>
                  <a:lnTo>
                    <a:pt x="3514" y="1229"/>
                  </a:lnTo>
                  <a:lnTo>
                    <a:pt x="3559" y="1231"/>
                  </a:lnTo>
                  <a:lnTo>
                    <a:pt x="3572" y="1199"/>
                  </a:lnTo>
                  <a:lnTo>
                    <a:pt x="3564" y="1119"/>
                  </a:lnTo>
                  <a:lnTo>
                    <a:pt x="3554" y="1032"/>
                  </a:lnTo>
                  <a:lnTo>
                    <a:pt x="3557" y="956"/>
                  </a:lnTo>
                  <a:lnTo>
                    <a:pt x="3515" y="862"/>
                  </a:lnTo>
                  <a:lnTo>
                    <a:pt x="3512" y="817"/>
                  </a:lnTo>
                  <a:lnTo>
                    <a:pt x="3409" y="802"/>
                  </a:lnTo>
                  <a:lnTo>
                    <a:pt x="3371" y="828"/>
                  </a:lnTo>
                  <a:lnTo>
                    <a:pt x="3358" y="836"/>
                  </a:lnTo>
                  <a:lnTo>
                    <a:pt x="3353" y="899"/>
                  </a:lnTo>
                  <a:lnTo>
                    <a:pt x="3361" y="921"/>
                  </a:lnTo>
                  <a:lnTo>
                    <a:pt x="3357" y="1003"/>
                  </a:lnTo>
                  <a:lnTo>
                    <a:pt x="3316" y="1037"/>
                  </a:lnTo>
                  <a:lnTo>
                    <a:pt x="3286" y="1091"/>
                  </a:lnTo>
                  <a:lnTo>
                    <a:pt x="3272" y="1139"/>
                  </a:lnTo>
                  <a:lnTo>
                    <a:pt x="3170" y="1210"/>
                  </a:lnTo>
                  <a:lnTo>
                    <a:pt x="3153" y="1268"/>
                  </a:lnTo>
                  <a:lnTo>
                    <a:pt x="3113" y="1317"/>
                  </a:lnTo>
                  <a:lnTo>
                    <a:pt x="3065" y="1303"/>
                  </a:lnTo>
                  <a:lnTo>
                    <a:pt x="3044" y="1314"/>
                  </a:lnTo>
                  <a:lnTo>
                    <a:pt x="2999" y="1372"/>
                  </a:lnTo>
                  <a:lnTo>
                    <a:pt x="2976" y="1348"/>
                  </a:lnTo>
                  <a:lnTo>
                    <a:pt x="2947" y="1348"/>
                  </a:lnTo>
                  <a:lnTo>
                    <a:pt x="2896" y="1371"/>
                  </a:lnTo>
                  <a:lnTo>
                    <a:pt x="2803" y="1314"/>
                  </a:lnTo>
                  <a:lnTo>
                    <a:pt x="2670" y="1274"/>
                  </a:lnTo>
                  <a:lnTo>
                    <a:pt x="2513" y="1298"/>
                  </a:lnTo>
                  <a:lnTo>
                    <a:pt x="2474" y="1300"/>
                  </a:lnTo>
                  <a:lnTo>
                    <a:pt x="2487" y="1250"/>
                  </a:lnTo>
                  <a:lnTo>
                    <a:pt x="2556" y="1179"/>
                  </a:lnTo>
                  <a:lnTo>
                    <a:pt x="2588" y="1093"/>
                  </a:lnTo>
                  <a:lnTo>
                    <a:pt x="2575" y="1046"/>
                  </a:lnTo>
                  <a:lnTo>
                    <a:pt x="2598" y="1009"/>
                  </a:lnTo>
                  <a:lnTo>
                    <a:pt x="2636" y="981"/>
                  </a:lnTo>
                  <a:lnTo>
                    <a:pt x="2670" y="928"/>
                  </a:lnTo>
                  <a:lnTo>
                    <a:pt x="2684" y="879"/>
                  </a:lnTo>
                  <a:lnTo>
                    <a:pt x="2659" y="825"/>
                  </a:lnTo>
                  <a:lnTo>
                    <a:pt x="2593" y="770"/>
                  </a:lnTo>
                  <a:lnTo>
                    <a:pt x="2540" y="711"/>
                  </a:lnTo>
                  <a:lnTo>
                    <a:pt x="2407" y="693"/>
                  </a:lnTo>
                  <a:lnTo>
                    <a:pt x="2307" y="644"/>
                  </a:lnTo>
                  <a:lnTo>
                    <a:pt x="2209" y="559"/>
                  </a:lnTo>
                  <a:lnTo>
                    <a:pt x="2169" y="550"/>
                  </a:lnTo>
                  <a:lnTo>
                    <a:pt x="2083" y="505"/>
                  </a:lnTo>
                  <a:lnTo>
                    <a:pt x="1948" y="473"/>
                  </a:lnTo>
                  <a:lnTo>
                    <a:pt x="1912" y="415"/>
                  </a:lnTo>
                  <a:lnTo>
                    <a:pt x="1858" y="367"/>
                  </a:lnTo>
                  <a:lnTo>
                    <a:pt x="1803" y="360"/>
                  </a:lnTo>
                  <a:lnTo>
                    <a:pt x="1665" y="222"/>
                  </a:lnTo>
                  <a:lnTo>
                    <a:pt x="1610" y="123"/>
                  </a:lnTo>
                  <a:lnTo>
                    <a:pt x="1569" y="113"/>
                  </a:lnTo>
                  <a:lnTo>
                    <a:pt x="1517" y="58"/>
                  </a:lnTo>
                  <a:lnTo>
                    <a:pt x="1511" y="53"/>
                  </a:lnTo>
                  <a:lnTo>
                    <a:pt x="1469" y="13"/>
                  </a:lnTo>
                  <a:lnTo>
                    <a:pt x="1356" y="10"/>
                  </a:lnTo>
                  <a:lnTo>
                    <a:pt x="1228" y="10"/>
                  </a:lnTo>
                  <a:lnTo>
                    <a:pt x="1193" y="61"/>
                  </a:lnTo>
                  <a:lnTo>
                    <a:pt x="1193" y="103"/>
                  </a:lnTo>
                  <a:lnTo>
                    <a:pt x="1167" y="145"/>
                  </a:lnTo>
                  <a:lnTo>
                    <a:pt x="1170" y="187"/>
                  </a:lnTo>
                  <a:lnTo>
                    <a:pt x="1151" y="212"/>
                  </a:lnTo>
                  <a:lnTo>
                    <a:pt x="1135" y="187"/>
                  </a:lnTo>
                  <a:lnTo>
                    <a:pt x="1103" y="94"/>
                  </a:lnTo>
                  <a:lnTo>
                    <a:pt x="1093" y="36"/>
                  </a:lnTo>
                  <a:lnTo>
                    <a:pt x="1051" y="29"/>
                  </a:lnTo>
                  <a:lnTo>
                    <a:pt x="971" y="45"/>
                  </a:lnTo>
                  <a:lnTo>
                    <a:pt x="923" y="33"/>
                  </a:lnTo>
                  <a:lnTo>
                    <a:pt x="884" y="42"/>
                  </a:lnTo>
                  <a:lnTo>
                    <a:pt x="820" y="49"/>
                  </a:lnTo>
                  <a:lnTo>
                    <a:pt x="765" y="0"/>
                  </a:lnTo>
                  <a:lnTo>
                    <a:pt x="707" y="20"/>
                  </a:lnTo>
                  <a:lnTo>
                    <a:pt x="621" y="110"/>
                  </a:lnTo>
                  <a:lnTo>
                    <a:pt x="582" y="190"/>
                  </a:lnTo>
                  <a:lnTo>
                    <a:pt x="553" y="226"/>
                  </a:lnTo>
                  <a:lnTo>
                    <a:pt x="582" y="286"/>
                  </a:lnTo>
                  <a:lnTo>
                    <a:pt x="525" y="538"/>
                  </a:lnTo>
                  <a:lnTo>
                    <a:pt x="258" y="679"/>
                  </a:lnTo>
                  <a:lnTo>
                    <a:pt x="241" y="737"/>
                  </a:lnTo>
                  <a:lnTo>
                    <a:pt x="287" y="775"/>
                  </a:lnTo>
                  <a:lnTo>
                    <a:pt x="298" y="815"/>
                  </a:lnTo>
                  <a:lnTo>
                    <a:pt x="271" y="863"/>
                  </a:lnTo>
                  <a:lnTo>
                    <a:pt x="284" y="939"/>
                  </a:lnTo>
                  <a:lnTo>
                    <a:pt x="332" y="1000"/>
                  </a:lnTo>
                  <a:lnTo>
                    <a:pt x="332" y="1056"/>
                  </a:lnTo>
                  <a:lnTo>
                    <a:pt x="292" y="1087"/>
                  </a:lnTo>
                  <a:lnTo>
                    <a:pt x="283" y="1130"/>
                  </a:lnTo>
                  <a:lnTo>
                    <a:pt x="310" y="1152"/>
                  </a:lnTo>
                  <a:lnTo>
                    <a:pt x="326" y="1184"/>
                  </a:lnTo>
                  <a:lnTo>
                    <a:pt x="329" y="1247"/>
                  </a:lnTo>
                  <a:lnTo>
                    <a:pt x="350" y="1269"/>
                  </a:lnTo>
                  <a:lnTo>
                    <a:pt x="316" y="1309"/>
                  </a:lnTo>
                  <a:lnTo>
                    <a:pt x="273" y="1332"/>
                  </a:lnTo>
                  <a:lnTo>
                    <a:pt x="215" y="1391"/>
                  </a:lnTo>
                  <a:lnTo>
                    <a:pt x="156" y="1540"/>
                  </a:lnTo>
                  <a:lnTo>
                    <a:pt x="114" y="1597"/>
                  </a:lnTo>
                  <a:lnTo>
                    <a:pt x="98" y="1762"/>
                  </a:lnTo>
                  <a:lnTo>
                    <a:pt x="67" y="1792"/>
                  </a:lnTo>
                  <a:lnTo>
                    <a:pt x="74" y="1932"/>
                  </a:lnTo>
                  <a:lnTo>
                    <a:pt x="114" y="2006"/>
                  </a:lnTo>
                  <a:lnTo>
                    <a:pt x="111" y="2104"/>
                  </a:lnTo>
                  <a:lnTo>
                    <a:pt x="75" y="2149"/>
                  </a:lnTo>
                  <a:lnTo>
                    <a:pt x="74" y="2259"/>
                  </a:lnTo>
                  <a:lnTo>
                    <a:pt x="11" y="2288"/>
                  </a:lnTo>
                  <a:lnTo>
                    <a:pt x="0" y="2373"/>
                  </a:lnTo>
                  <a:lnTo>
                    <a:pt x="22" y="2482"/>
                  </a:lnTo>
                  <a:lnTo>
                    <a:pt x="63" y="2537"/>
                  </a:lnTo>
                  <a:lnTo>
                    <a:pt x="71" y="2578"/>
                  </a:lnTo>
                  <a:lnTo>
                    <a:pt x="122" y="2660"/>
                  </a:lnTo>
                  <a:lnTo>
                    <a:pt x="157" y="2728"/>
                  </a:lnTo>
                  <a:lnTo>
                    <a:pt x="185" y="2858"/>
                  </a:lnTo>
                  <a:lnTo>
                    <a:pt x="217" y="2888"/>
                  </a:lnTo>
                  <a:lnTo>
                    <a:pt x="236" y="3060"/>
                  </a:lnTo>
                  <a:lnTo>
                    <a:pt x="225" y="3166"/>
                  </a:lnTo>
                  <a:lnTo>
                    <a:pt x="181" y="3180"/>
                  </a:lnTo>
                  <a:lnTo>
                    <a:pt x="144" y="3270"/>
                  </a:lnTo>
                  <a:lnTo>
                    <a:pt x="157" y="3358"/>
                  </a:lnTo>
                  <a:lnTo>
                    <a:pt x="106" y="3434"/>
                  </a:lnTo>
                  <a:lnTo>
                    <a:pt x="136" y="3459"/>
                  </a:lnTo>
                  <a:lnTo>
                    <a:pt x="181" y="3535"/>
                  </a:lnTo>
                  <a:lnTo>
                    <a:pt x="193" y="3615"/>
                  </a:lnTo>
                  <a:lnTo>
                    <a:pt x="140" y="3670"/>
                  </a:lnTo>
                  <a:lnTo>
                    <a:pt x="93" y="3763"/>
                  </a:lnTo>
                  <a:lnTo>
                    <a:pt x="95" y="3917"/>
                  </a:lnTo>
                  <a:lnTo>
                    <a:pt x="95" y="3981"/>
                  </a:lnTo>
                  <a:lnTo>
                    <a:pt x="79" y="4067"/>
                  </a:lnTo>
                  <a:lnTo>
                    <a:pt x="212" y="4329"/>
                  </a:lnTo>
                  <a:lnTo>
                    <a:pt x="180" y="4368"/>
                  </a:lnTo>
                  <a:lnTo>
                    <a:pt x="120" y="4396"/>
                  </a:lnTo>
                  <a:lnTo>
                    <a:pt x="108" y="4518"/>
                  </a:lnTo>
                  <a:lnTo>
                    <a:pt x="26" y="4627"/>
                  </a:lnTo>
                  <a:lnTo>
                    <a:pt x="35" y="4705"/>
                  </a:lnTo>
                  <a:lnTo>
                    <a:pt x="77" y="4774"/>
                  </a:lnTo>
                  <a:lnTo>
                    <a:pt x="63" y="4940"/>
                  </a:lnTo>
                  <a:lnTo>
                    <a:pt x="71" y="5086"/>
                  </a:lnTo>
                  <a:lnTo>
                    <a:pt x="90" y="5190"/>
                  </a:lnTo>
                  <a:lnTo>
                    <a:pt x="132" y="5212"/>
                  </a:lnTo>
                  <a:lnTo>
                    <a:pt x="156" y="5256"/>
                  </a:lnTo>
                  <a:lnTo>
                    <a:pt x="141" y="5314"/>
                  </a:lnTo>
                  <a:lnTo>
                    <a:pt x="93" y="5346"/>
                  </a:lnTo>
                  <a:lnTo>
                    <a:pt x="103" y="5516"/>
                  </a:lnTo>
                  <a:lnTo>
                    <a:pt x="124" y="5582"/>
                  </a:lnTo>
                  <a:lnTo>
                    <a:pt x="194" y="5606"/>
                  </a:lnTo>
                  <a:lnTo>
                    <a:pt x="189" y="5681"/>
                  </a:lnTo>
                  <a:lnTo>
                    <a:pt x="193" y="5746"/>
                  </a:lnTo>
                  <a:lnTo>
                    <a:pt x="234" y="5836"/>
                  </a:lnTo>
                  <a:lnTo>
                    <a:pt x="255" y="5938"/>
                  </a:lnTo>
                  <a:lnTo>
                    <a:pt x="297" y="5946"/>
                  </a:lnTo>
                  <a:lnTo>
                    <a:pt x="331" y="5923"/>
                  </a:lnTo>
                  <a:lnTo>
                    <a:pt x="361" y="5935"/>
                  </a:lnTo>
                  <a:lnTo>
                    <a:pt x="364" y="5989"/>
                  </a:lnTo>
                  <a:lnTo>
                    <a:pt x="315" y="6046"/>
                  </a:lnTo>
                  <a:lnTo>
                    <a:pt x="214" y="6045"/>
                  </a:lnTo>
                  <a:lnTo>
                    <a:pt x="198" y="6083"/>
                  </a:lnTo>
                  <a:lnTo>
                    <a:pt x="226" y="6110"/>
                  </a:lnTo>
                  <a:lnTo>
                    <a:pt x="240" y="6097"/>
                  </a:lnTo>
                  <a:lnTo>
                    <a:pt x="287" y="6097"/>
                  </a:lnTo>
                  <a:lnTo>
                    <a:pt x="361" y="6148"/>
                  </a:lnTo>
                  <a:lnTo>
                    <a:pt x="407" y="6230"/>
                  </a:lnTo>
                  <a:lnTo>
                    <a:pt x="408" y="6281"/>
                  </a:lnTo>
                  <a:lnTo>
                    <a:pt x="351" y="6331"/>
                  </a:lnTo>
                  <a:lnTo>
                    <a:pt x="347" y="6375"/>
                  </a:lnTo>
                  <a:lnTo>
                    <a:pt x="376" y="6433"/>
                  </a:lnTo>
                  <a:lnTo>
                    <a:pt x="393" y="6556"/>
                  </a:lnTo>
                  <a:lnTo>
                    <a:pt x="419" y="6652"/>
                  </a:lnTo>
                  <a:lnTo>
                    <a:pt x="378" y="6692"/>
                  </a:lnTo>
                  <a:lnTo>
                    <a:pt x="371" y="6744"/>
                  </a:lnTo>
                  <a:lnTo>
                    <a:pt x="416" y="6849"/>
                  </a:lnTo>
                  <a:lnTo>
                    <a:pt x="371" y="6901"/>
                  </a:lnTo>
                  <a:lnTo>
                    <a:pt x="353" y="7002"/>
                  </a:lnTo>
                  <a:lnTo>
                    <a:pt x="382" y="7089"/>
                  </a:lnTo>
                  <a:lnTo>
                    <a:pt x="404" y="7206"/>
                  </a:lnTo>
                  <a:lnTo>
                    <a:pt x="382" y="7320"/>
                  </a:lnTo>
                  <a:lnTo>
                    <a:pt x="305" y="7400"/>
                  </a:lnTo>
                  <a:lnTo>
                    <a:pt x="258" y="7467"/>
                  </a:lnTo>
                  <a:lnTo>
                    <a:pt x="229" y="7666"/>
                  </a:lnTo>
                  <a:lnTo>
                    <a:pt x="243" y="7738"/>
                  </a:lnTo>
                  <a:lnTo>
                    <a:pt x="341" y="7933"/>
                  </a:lnTo>
                  <a:lnTo>
                    <a:pt x="386" y="7934"/>
                  </a:lnTo>
                  <a:lnTo>
                    <a:pt x="425" y="7890"/>
                  </a:lnTo>
                  <a:lnTo>
                    <a:pt x="496" y="7856"/>
                  </a:lnTo>
                  <a:lnTo>
                    <a:pt x="542" y="7854"/>
                  </a:lnTo>
                  <a:lnTo>
                    <a:pt x="542" y="7913"/>
                  </a:lnTo>
                  <a:lnTo>
                    <a:pt x="557" y="8042"/>
                  </a:lnTo>
                  <a:lnTo>
                    <a:pt x="605" y="8085"/>
                  </a:lnTo>
                  <a:lnTo>
                    <a:pt x="627" y="8164"/>
                  </a:lnTo>
                  <a:lnTo>
                    <a:pt x="663" y="8257"/>
                  </a:lnTo>
                  <a:lnTo>
                    <a:pt x="770" y="8265"/>
                  </a:lnTo>
                  <a:lnTo>
                    <a:pt x="807" y="8286"/>
                  </a:lnTo>
                  <a:lnTo>
                    <a:pt x="968" y="8258"/>
                  </a:lnTo>
                  <a:lnTo>
                    <a:pt x="1255" y="8258"/>
                  </a:lnTo>
                  <a:lnTo>
                    <a:pt x="1271" y="8277"/>
                  </a:lnTo>
                  <a:lnTo>
                    <a:pt x="1319" y="8284"/>
                  </a:lnTo>
                  <a:lnTo>
                    <a:pt x="1380" y="8340"/>
                  </a:lnTo>
                  <a:lnTo>
                    <a:pt x="1432" y="8364"/>
                  </a:lnTo>
                  <a:lnTo>
                    <a:pt x="1451" y="8365"/>
                  </a:lnTo>
                  <a:lnTo>
                    <a:pt x="1446" y="8323"/>
                  </a:lnTo>
                  <a:lnTo>
                    <a:pt x="1401" y="8288"/>
                  </a:lnTo>
                  <a:lnTo>
                    <a:pt x="1326" y="8242"/>
                  </a:lnTo>
                  <a:lnTo>
                    <a:pt x="1318" y="8198"/>
                  </a:lnTo>
                  <a:lnTo>
                    <a:pt x="1279" y="8161"/>
                  </a:lnTo>
                  <a:lnTo>
                    <a:pt x="1254" y="8169"/>
                  </a:lnTo>
                  <a:lnTo>
                    <a:pt x="1230" y="8145"/>
                  </a:lnTo>
                  <a:lnTo>
                    <a:pt x="1263" y="8126"/>
                  </a:lnTo>
                  <a:lnTo>
                    <a:pt x="1271" y="8097"/>
                  </a:lnTo>
                  <a:lnTo>
                    <a:pt x="1258" y="8091"/>
                  </a:lnTo>
                  <a:lnTo>
                    <a:pt x="1258" y="8059"/>
                  </a:lnTo>
                  <a:lnTo>
                    <a:pt x="1222" y="7956"/>
                  </a:lnTo>
                  <a:lnTo>
                    <a:pt x="1178" y="7889"/>
                  </a:lnTo>
                  <a:lnTo>
                    <a:pt x="1170" y="7823"/>
                  </a:lnTo>
                  <a:lnTo>
                    <a:pt x="1196" y="7749"/>
                  </a:lnTo>
                  <a:lnTo>
                    <a:pt x="1251" y="7704"/>
                  </a:lnTo>
                  <a:lnTo>
                    <a:pt x="1270" y="7669"/>
                  </a:lnTo>
                  <a:lnTo>
                    <a:pt x="1254" y="7651"/>
                  </a:lnTo>
                  <a:lnTo>
                    <a:pt x="1254" y="7611"/>
                  </a:lnTo>
                  <a:lnTo>
                    <a:pt x="1233" y="7584"/>
                  </a:lnTo>
                  <a:lnTo>
                    <a:pt x="1262" y="7600"/>
                  </a:lnTo>
                  <a:lnTo>
                    <a:pt x="1291" y="7632"/>
                  </a:lnTo>
                  <a:lnTo>
                    <a:pt x="1324" y="7643"/>
                  </a:lnTo>
                  <a:lnTo>
                    <a:pt x="1371" y="7605"/>
                  </a:lnTo>
                  <a:lnTo>
                    <a:pt x="1377" y="7569"/>
                  </a:lnTo>
                  <a:lnTo>
                    <a:pt x="1417" y="7523"/>
                  </a:lnTo>
                  <a:lnTo>
                    <a:pt x="1430" y="7487"/>
                  </a:lnTo>
                  <a:lnTo>
                    <a:pt x="1416" y="7420"/>
                  </a:lnTo>
                  <a:lnTo>
                    <a:pt x="1382" y="7412"/>
                  </a:lnTo>
                  <a:lnTo>
                    <a:pt x="1361" y="7428"/>
                  </a:lnTo>
                  <a:lnTo>
                    <a:pt x="1371" y="7399"/>
                  </a:lnTo>
                  <a:lnTo>
                    <a:pt x="1409" y="7362"/>
                  </a:lnTo>
                  <a:lnTo>
                    <a:pt x="1425" y="7314"/>
                  </a:lnTo>
                  <a:lnTo>
                    <a:pt x="1435" y="7265"/>
                  </a:lnTo>
                  <a:lnTo>
                    <a:pt x="1486" y="7215"/>
                  </a:lnTo>
                  <a:lnTo>
                    <a:pt x="1530" y="7212"/>
                  </a:lnTo>
                  <a:lnTo>
                    <a:pt x="1546" y="7160"/>
                  </a:lnTo>
                  <a:lnTo>
                    <a:pt x="1578" y="7117"/>
                  </a:lnTo>
                  <a:lnTo>
                    <a:pt x="1600" y="7109"/>
                  </a:lnTo>
                  <a:lnTo>
                    <a:pt x="1608" y="7073"/>
                  </a:lnTo>
                  <a:lnTo>
                    <a:pt x="1644" y="7056"/>
                  </a:lnTo>
                  <a:lnTo>
                    <a:pt x="1679" y="7016"/>
                  </a:lnTo>
                  <a:lnTo>
                    <a:pt x="1671" y="7000"/>
                  </a:lnTo>
                  <a:lnTo>
                    <a:pt x="1676" y="6971"/>
                  </a:lnTo>
                  <a:lnTo>
                    <a:pt x="1703" y="6952"/>
                  </a:lnTo>
                  <a:lnTo>
                    <a:pt x="1663" y="6915"/>
                  </a:lnTo>
                  <a:lnTo>
                    <a:pt x="1637" y="6915"/>
                  </a:lnTo>
                  <a:lnTo>
                    <a:pt x="1676" y="6878"/>
                  </a:lnTo>
                  <a:lnTo>
                    <a:pt x="1676" y="6842"/>
                  </a:lnTo>
                  <a:lnTo>
                    <a:pt x="1650" y="6789"/>
                  </a:lnTo>
                  <a:lnTo>
                    <a:pt x="1650" y="6766"/>
                  </a:lnTo>
                  <a:lnTo>
                    <a:pt x="1666" y="6748"/>
                  </a:lnTo>
                  <a:lnTo>
                    <a:pt x="1652" y="6724"/>
                  </a:lnTo>
                  <a:lnTo>
                    <a:pt x="1616" y="6713"/>
                  </a:lnTo>
                  <a:lnTo>
                    <a:pt x="1597" y="6722"/>
                  </a:lnTo>
                  <a:lnTo>
                    <a:pt x="1557" y="6721"/>
                  </a:lnTo>
                  <a:lnTo>
                    <a:pt x="1483" y="6727"/>
                  </a:lnTo>
                  <a:lnTo>
                    <a:pt x="1395" y="6645"/>
                  </a:lnTo>
                  <a:lnTo>
                    <a:pt x="1336" y="6594"/>
                  </a:lnTo>
                  <a:lnTo>
                    <a:pt x="1305" y="6584"/>
                  </a:lnTo>
                  <a:lnTo>
                    <a:pt x="1260" y="6547"/>
                  </a:lnTo>
                  <a:lnTo>
                    <a:pt x="1212" y="6467"/>
                  </a:lnTo>
                  <a:lnTo>
                    <a:pt x="1212" y="6419"/>
                  </a:lnTo>
                  <a:lnTo>
                    <a:pt x="1185" y="6382"/>
                  </a:lnTo>
                  <a:lnTo>
                    <a:pt x="1188" y="6355"/>
                  </a:lnTo>
                  <a:lnTo>
                    <a:pt x="1238" y="6319"/>
                  </a:lnTo>
                  <a:lnTo>
                    <a:pt x="1255" y="6281"/>
                  </a:lnTo>
                  <a:lnTo>
                    <a:pt x="1271" y="6228"/>
                  </a:lnTo>
                  <a:lnTo>
                    <a:pt x="1300" y="6222"/>
                  </a:lnTo>
                  <a:lnTo>
                    <a:pt x="1337" y="6178"/>
                  </a:lnTo>
                  <a:lnTo>
                    <a:pt x="1387" y="6172"/>
                  </a:lnTo>
                  <a:lnTo>
                    <a:pt x="1429" y="6127"/>
                  </a:lnTo>
                  <a:lnTo>
                    <a:pt x="1493" y="6117"/>
                  </a:lnTo>
                  <a:lnTo>
                    <a:pt x="1533" y="6124"/>
                  </a:lnTo>
                  <a:lnTo>
                    <a:pt x="1603" y="6111"/>
                  </a:lnTo>
                  <a:lnTo>
                    <a:pt x="1607" y="6092"/>
                  </a:lnTo>
                  <a:lnTo>
                    <a:pt x="1586" y="6071"/>
                  </a:lnTo>
                  <a:lnTo>
                    <a:pt x="1542" y="6055"/>
                  </a:lnTo>
                  <a:lnTo>
                    <a:pt x="1549" y="6035"/>
                  </a:lnTo>
                  <a:lnTo>
                    <a:pt x="1557" y="6002"/>
                  </a:lnTo>
                  <a:lnTo>
                    <a:pt x="1618" y="5962"/>
                  </a:lnTo>
                  <a:lnTo>
                    <a:pt x="1607" y="5949"/>
                  </a:lnTo>
                  <a:lnTo>
                    <a:pt x="1628" y="5918"/>
                  </a:lnTo>
                  <a:lnTo>
                    <a:pt x="1629" y="5898"/>
                  </a:lnTo>
                  <a:lnTo>
                    <a:pt x="1576" y="5840"/>
                  </a:lnTo>
                  <a:lnTo>
                    <a:pt x="1584" y="5812"/>
                  </a:lnTo>
                  <a:lnTo>
                    <a:pt x="1584" y="5782"/>
                  </a:lnTo>
                  <a:lnTo>
                    <a:pt x="1568" y="5758"/>
                  </a:lnTo>
                  <a:lnTo>
                    <a:pt x="1554" y="5702"/>
                  </a:lnTo>
                  <a:lnTo>
                    <a:pt x="1589" y="5665"/>
                  </a:lnTo>
                  <a:lnTo>
                    <a:pt x="1607" y="5622"/>
                  </a:lnTo>
                  <a:lnTo>
                    <a:pt x="1591" y="5604"/>
                  </a:lnTo>
                  <a:lnTo>
                    <a:pt x="1616" y="5575"/>
                  </a:lnTo>
                  <a:lnTo>
                    <a:pt x="1685" y="5549"/>
                  </a:lnTo>
                  <a:lnTo>
                    <a:pt x="1733" y="5504"/>
                  </a:lnTo>
                  <a:lnTo>
                    <a:pt x="1732" y="5482"/>
                  </a:lnTo>
                  <a:lnTo>
                    <a:pt x="1666" y="5463"/>
                  </a:lnTo>
                  <a:lnTo>
                    <a:pt x="1621" y="5461"/>
                  </a:lnTo>
                  <a:lnTo>
                    <a:pt x="1602" y="5429"/>
                  </a:lnTo>
                  <a:lnTo>
                    <a:pt x="1610" y="5405"/>
                  </a:lnTo>
                  <a:lnTo>
                    <a:pt x="1650" y="5374"/>
                  </a:lnTo>
                  <a:lnTo>
                    <a:pt x="1709" y="5352"/>
                  </a:lnTo>
                  <a:lnTo>
                    <a:pt x="1764" y="5381"/>
                  </a:lnTo>
                  <a:lnTo>
                    <a:pt x="1764" y="5407"/>
                  </a:lnTo>
                  <a:lnTo>
                    <a:pt x="1756" y="5426"/>
                  </a:lnTo>
                  <a:lnTo>
                    <a:pt x="1773" y="5469"/>
                  </a:lnTo>
                  <a:lnTo>
                    <a:pt x="1806" y="5480"/>
                  </a:lnTo>
                  <a:lnTo>
                    <a:pt x="1892" y="5431"/>
                  </a:lnTo>
                  <a:lnTo>
                    <a:pt x="1905" y="5387"/>
                  </a:lnTo>
                  <a:lnTo>
                    <a:pt x="1884" y="5341"/>
                  </a:lnTo>
                  <a:lnTo>
                    <a:pt x="1855" y="5305"/>
                  </a:lnTo>
                  <a:lnTo>
                    <a:pt x="1873" y="5297"/>
                  </a:lnTo>
                  <a:lnTo>
                    <a:pt x="1883" y="5258"/>
                  </a:lnTo>
                  <a:lnTo>
                    <a:pt x="1852" y="5206"/>
                  </a:lnTo>
                  <a:lnTo>
                    <a:pt x="1818" y="5203"/>
                  </a:lnTo>
                  <a:lnTo>
                    <a:pt x="1775" y="5232"/>
                  </a:lnTo>
                  <a:lnTo>
                    <a:pt x="1741" y="5233"/>
                  </a:lnTo>
                  <a:lnTo>
                    <a:pt x="1721" y="5251"/>
                  </a:lnTo>
                  <a:lnTo>
                    <a:pt x="1733" y="5261"/>
                  </a:lnTo>
                  <a:lnTo>
                    <a:pt x="1770" y="5270"/>
                  </a:lnTo>
                  <a:lnTo>
                    <a:pt x="1767" y="5294"/>
                  </a:lnTo>
                  <a:lnTo>
                    <a:pt x="1692" y="5317"/>
                  </a:lnTo>
                  <a:lnTo>
                    <a:pt x="1658" y="5304"/>
                  </a:lnTo>
                  <a:lnTo>
                    <a:pt x="1679" y="5283"/>
                  </a:lnTo>
                  <a:lnTo>
                    <a:pt x="1705" y="5269"/>
                  </a:lnTo>
                  <a:lnTo>
                    <a:pt x="1680" y="5256"/>
                  </a:lnTo>
                  <a:lnTo>
                    <a:pt x="1613" y="5261"/>
                  </a:lnTo>
                  <a:lnTo>
                    <a:pt x="1562" y="5232"/>
                  </a:lnTo>
                  <a:lnTo>
                    <a:pt x="1547" y="5191"/>
                  </a:lnTo>
                  <a:lnTo>
                    <a:pt x="1549" y="5086"/>
                  </a:lnTo>
                  <a:lnTo>
                    <a:pt x="1531" y="5006"/>
                  </a:lnTo>
                  <a:lnTo>
                    <a:pt x="1483" y="4962"/>
                  </a:lnTo>
                  <a:lnTo>
                    <a:pt x="1485" y="4884"/>
                  </a:lnTo>
                  <a:lnTo>
                    <a:pt x="1530" y="4839"/>
                  </a:lnTo>
                  <a:lnTo>
                    <a:pt x="1563" y="4837"/>
                  </a:lnTo>
                  <a:lnTo>
                    <a:pt x="1549" y="4863"/>
                  </a:lnTo>
                  <a:lnTo>
                    <a:pt x="1562" y="4871"/>
                  </a:lnTo>
                  <a:lnTo>
                    <a:pt x="1611" y="4866"/>
                  </a:lnTo>
                  <a:lnTo>
                    <a:pt x="1697" y="4893"/>
                  </a:lnTo>
                  <a:lnTo>
                    <a:pt x="1775" y="4959"/>
                  </a:lnTo>
                  <a:lnTo>
                    <a:pt x="1842" y="4975"/>
                  </a:lnTo>
                  <a:lnTo>
                    <a:pt x="1968" y="4973"/>
                  </a:lnTo>
                  <a:lnTo>
                    <a:pt x="2043" y="4922"/>
                  </a:lnTo>
                  <a:lnTo>
                    <a:pt x="2037" y="4908"/>
                  </a:lnTo>
                  <a:lnTo>
                    <a:pt x="2088" y="4871"/>
                  </a:lnTo>
                  <a:lnTo>
                    <a:pt x="2098" y="4829"/>
                  </a:lnTo>
                  <a:lnTo>
                    <a:pt x="2086" y="4797"/>
                  </a:lnTo>
                  <a:lnTo>
                    <a:pt x="2099" y="4773"/>
                  </a:lnTo>
                  <a:lnTo>
                    <a:pt x="2112" y="4736"/>
                  </a:lnTo>
                  <a:lnTo>
                    <a:pt x="2073" y="4725"/>
                  </a:lnTo>
                  <a:lnTo>
                    <a:pt x="2046" y="4678"/>
                  </a:lnTo>
                  <a:lnTo>
                    <a:pt x="2046" y="4638"/>
                  </a:lnTo>
                  <a:lnTo>
                    <a:pt x="2062" y="4608"/>
                  </a:lnTo>
                  <a:lnTo>
                    <a:pt x="2053" y="4587"/>
                  </a:lnTo>
                  <a:lnTo>
                    <a:pt x="2093" y="4547"/>
                  </a:lnTo>
                  <a:lnTo>
                    <a:pt x="2091" y="4532"/>
                  </a:lnTo>
                  <a:lnTo>
                    <a:pt x="2107" y="4527"/>
                  </a:lnTo>
                  <a:lnTo>
                    <a:pt x="2114" y="4499"/>
                  </a:lnTo>
                  <a:lnTo>
                    <a:pt x="2106" y="4460"/>
                  </a:lnTo>
                  <a:lnTo>
                    <a:pt x="2069" y="4457"/>
                  </a:lnTo>
                  <a:lnTo>
                    <a:pt x="2073" y="4433"/>
                  </a:lnTo>
                  <a:lnTo>
                    <a:pt x="2053" y="4402"/>
                  </a:lnTo>
                  <a:lnTo>
                    <a:pt x="2053" y="4324"/>
                  </a:lnTo>
                  <a:lnTo>
                    <a:pt x="2041" y="4298"/>
                  </a:lnTo>
                  <a:lnTo>
                    <a:pt x="2041" y="4261"/>
                  </a:lnTo>
                  <a:lnTo>
                    <a:pt x="2056" y="4247"/>
                  </a:lnTo>
                  <a:lnTo>
                    <a:pt x="2075" y="4272"/>
                  </a:lnTo>
                  <a:lnTo>
                    <a:pt x="2106" y="4272"/>
                  </a:lnTo>
                  <a:lnTo>
                    <a:pt x="2168" y="4293"/>
                  </a:lnTo>
                  <a:lnTo>
                    <a:pt x="2218" y="4325"/>
                  </a:lnTo>
                  <a:lnTo>
                    <a:pt x="2261" y="4325"/>
                  </a:lnTo>
                  <a:lnTo>
                    <a:pt x="2330" y="4312"/>
                  </a:lnTo>
                  <a:lnTo>
                    <a:pt x="2404" y="4324"/>
                  </a:lnTo>
                  <a:lnTo>
                    <a:pt x="2497" y="4319"/>
                  </a:lnTo>
                  <a:lnTo>
                    <a:pt x="2653" y="4279"/>
                  </a:lnTo>
                  <a:lnTo>
                    <a:pt x="2789" y="4223"/>
                  </a:lnTo>
                  <a:lnTo>
                    <a:pt x="2795" y="4194"/>
                  </a:lnTo>
                  <a:lnTo>
                    <a:pt x="2813" y="4218"/>
                  </a:lnTo>
                  <a:lnTo>
                    <a:pt x="2908" y="4186"/>
                  </a:lnTo>
                  <a:lnTo>
                    <a:pt x="3030" y="4110"/>
                  </a:lnTo>
                  <a:lnTo>
                    <a:pt x="3047" y="4067"/>
                  </a:lnTo>
                  <a:lnTo>
                    <a:pt x="3035" y="4016"/>
                  </a:lnTo>
                  <a:lnTo>
                    <a:pt x="3057" y="3947"/>
                  </a:lnTo>
                  <a:lnTo>
                    <a:pt x="3073" y="3932"/>
                  </a:lnTo>
                  <a:lnTo>
                    <a:pt x="3079" y="3956"/>
                  </a:lnTo>
                  <a:lnTo>
                    <a:pt x="3096" y="3934"/>
                  </a:lnTo>
                  <a:lnTo>
                    <a:pt x="3111" y="3863"/>
                  </a:lnTo>
                  <a:lnTo>
                    <a:pt x="3155" y="3793"/>
                  </a:lnTo>
                  <a:lnTo>
                    <a:pt x="3164" y="3749"/>
                  </a:lnTo>
                  <a:lnTo>
                    <a:pt x="3164" y="3655"/>
                  </a:lnTo>
                  <a:lnTo>
                    <a:pt x="3155" y="3618"/>
                  </a:lnTo>
                  <a:lnTo>
                    <a:pt x="3144" y="3616"/>
                  </a:lnTo>
                  <a:lnTo>
                    <a:pt x="3115" y="3647"/>
                  </a:lnTo>
                  <a:lnTo>
                    <a:pt x="3067" y="3645"/>
                  </a:lnTo>
                  <a:lnTo>
                    <a:pt x="3009" y="3607"/>
                  </a:lnTo>
                  <a:lnTo>
                    <a:pt x="2975" y="3542"/>
                  </a:lnTo>
                  <a:lnTo>
                    <a:pt x="2978" y="3510"/>
                  </a:lnTo>
                  <a:lnTo>
                    <a:pt x="3033" y="3401"/>
                  </a:lnTo>
                  <a:lnTo>
                    <a:pt x="3036" y="3356"/>
                  </a:lnTo>
                  <a:lnTo>
                    <a:pt x="3011" y="3324"/>
                  </a:lnTo>
                  <a:lnTo>
                    <a:pt x="2895" y="3234"/>
                  </a:lnTo>
                  <a:lnTo>
                    <a:pt x="2802" y="3199"/>
                  </a:lnTo>
                  <a:lnTo>
                    <a:pt x="2709" y="3127"/>
                  </a:lnTo>
                  <a:lnTo>
                    <a:pt x="2686" y="3087"/>
                  </a:lnTo>
                  <a:lnTo>
                    <a:pt x="2701" y="3072"/>
                  </a:lnTo>
                  <a:lnTo>
                    <a:pt x="2699" y="3034"/>
                  </a:lnTo>
                  <a:lnTo>
                    <a:pt x="2671" y="3004"/>
                  </a:lnTo>
                  <a:lnTo>
                    <a:pt x="2680" y="2980"/>
                  </a:lnTo>
                  <a:lnTo>
                    <a:pt x="2664" y="2899"/>
                  </a:lnTo>
                  <a:lnTo>
                    <a:pt x="2675" y="2808"/>
                  </a:lnTo>
                  <a:lnTo>
                    <a:pt x="2675" y="2809"/>
                  </a:lnTo>
                  <a:lnTo>
                    <a:pt x="2675" y="2804"/>
                  </a:lnTo>
                  <a:lnTo>
                    <a:pt x="2684" y="2789"/>
                  </a:lnTo>
                  <a:close/>
                  <a:moveTo>
                    <a:pt x="1464" y="8631"/>
                  </a:moveTo>
                  <a:lnTo>
                    <a:pt x="1498" y="8617"/>
                  </a:lnTo>
                  <a:lnTo>
                    <a:pt x="1522" y="8641"/>
                  </a:lnTo>
                  <a:lnTo>
                    <a:pt x="1499" y="8532"/>
                  </a:lnTo>
                  <a:lnTo>
                    <a:pt x="1427" y="8460"/>
                  </a:lnTo>
                  <a:lnTo>
                    <a:pt x="1393" y="8410"/>
                  </a:lnTo>
                  <a:lnTo>
                    <a:pt x="1385" y="8414"/>
                  </a:lnTo>
                  <a:lnTo>
                    <a:pt x="1448" y="8667"/>
                  </a:lnTo>
                  <a:lnTo>
                    <a:pt x="1464" y="8631"/>
                  </a:lnTo>
                  <a:close/>
                  <a:moveTo>
                    <a:pt x="2210" y="9060"/>
                  </a:moveTo>
                  <a:lnTo>
                    <a:pt x="2128" y="9079"/>
                  </a:lnTo>
                  <a:lnTo>
                    <a:pt x="2082" y="9074"/>
                  </a:lnTo>
                  <a:lnTo>
                    <a:pt x="2027" y="9024"/>
                  </a:lnTo>
                  <a:lnTo>
                    <a:pt x="1963" y="9005"/>
                  </a:lnTo>
                  <a:lnTo>
                    <a:pt x="1942" y="8981"/>
                  </a:lnTo>
                  <a:lnTo>
                    <a:pt x="1769" y="8925"/>
                  </a:lnTo>
                  <a:lnTo>
                    <a:pt x="1721" y="8909"/>
                  </a:lnTo>
                  <a:lnTo>
                    <a:pt x="1717" y="8858"/>
                  </a:lnTo>
                  <a:lnTo>
                    <a:pt x="1661" y="8811"/>
                  </a:lnTo>
                  <a:lnTo>
                    <a:pt x="1603" y="8803"/>
                  </a:lnTo>
                  <a:lnTo>
                    <a:pt x="1578" y="8729"/>
                  </a:lnTo>
                  <a:lnTo>
                    <a:pt x="1554" y="8686"/>
                  </a:lnTo>
                  <a:lnTo>
                    <a:pt x="1499" y="8695"/>
                  </a:lnTo>
                  <a:lnTo>
                    <a:pt x="1451" y="8677"/>
                  </a:lnTo>
                  <a:lnTo>
                    <a:pt x="1555" y="9092"/>
                  </a:lnTo>
                  <a:lnTo>
                    <a:pt x="1571" y="9096"/>
                  </a:lnTo>
                  <a:lnTo>
                    <a:pt x="1650" y="9081"/>
                  </a:lnTo>
                  <a:lnTo>
                    <a:pt x="1711" y="9081"/>
                  </a:lnTo>
                  <a:lnTo>
                    <a:pt x="1771" y="9070"/>
                  </a:lnTo>
                  <a:lnTo>
                    <a:pt x="1764" y="9084"/>
                  </a:lnTo>
                  <a:lnTo>
                    <a:pt x="1727" y="9092"/>
                  </a:lnTo>
                  <a:lnTo>
                    <a:pt x="1668" y="9113"/>
                  </a:lnTo>
                  <a:lnTo>
                    <a:pt x="1561" y="9117"/>
                  </a:lnTo>
                  <a:lnTo>
                    <a:pt x="1583" y="9201"/>
                  </a:lnTo>
                  <a:lnTo>
                    <a:pt x="1607" y="9201"/>
                  </a:lnTo>
                  <a:lnTo>
                    <a:pt x="1682" y="9175"/>
                  </a:lnTo>
                  <a:lnTo>
                    <a:pt x="1775" y="9183"/>
                  </a:lnTo>
                  <a:lnTo>
                    <a:pt x="1839" y="9178"/>
                  </a:lnTo>
                  <a:lnTo>
                    <a:pt x="1931" y="9188"/>
                  </a:lnTo>
                  <a:lnTo>
                    <a:pt x="1980" y="9215"/>
                  </a:lnTo>
                  <a:lnTo>
                    <a:pt x="2032" y="9233"/>
                  </a:lnTo>
                  <a:lnTo>
                    <a:pt x="2082" y="9220"/>
                  </a:lnTo>
                  <a:lnTo>
                    <a:pt x="2122" y="9180"/>
                  </a:lnTo>
                  <a:lnTo>
                    <a:pt x="2131" y="9142"/>
                  </a:lnTo>
                  <a:lnTo>
                    <a:pt x="2179" y="9127"/>
                  </a:lnTo>
                  <a:lnTo>
                    <a:pt x="2200" y="9145"/>
                  </a:lnTo>
                  <a:lnTo>
                    <a:pt x="2256" y="9113"/>
                  </a:lnTo>
                  <a:lnTo>
                    <a:pt x="2248" y="9074"/>
                  </a:lnTo>
                  <a:lnTo>
                    <a:pt x="2210" y="9060"/>
                  </a:lnTo>
                  <a:close/>
                  <a:moveTo>
                    <a:pt x="2470" y="9102"/>
                  </a:moveTo>
                  <a:lnTo>
                    <a:pt x="2410" y="9105"/>
                  </a:lnTo>
                  <a:lnTo>
                    <a:pt x="2382" y="9122"/>
                  </a:lnTo>
                  <a:lnTo>
                    <a:pt x="2418" y="9153"/>
                  </a:lnTo>
                  <a:lnTo>
                    <a:pt x="2467" y="9122"/>
                  </a:lnTo>
                  <a:lnTo>
                    <a:pt x="2512" y="9111"/>
                  </a:lnTo>
                  <a:lnTo>
                    <a:pt x="2552" y="9073"/>
                  </a:lnTo>
                  <a:lnTo>
                    <a:pt x="2501" y="9070"/>
                  </a:lnTo>
                  <a:lnTo>
                    <a:pt x="2470" y="9102"/>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s-BO" kern="0" dirty="0">
                <a:solidFill>
                  <a:srgbClr val="31313C"/>
                </a:solidFill>
                <a:latin typeface="Nexa Book"/>
              </a:endParaRPr>
            </a:p>
          </p:txBody>
        </p:sp>
        <p:sp>
          <p:nvSpPr>
            <p:cNvPr id="71" name="Uruguay">
              <a:extLst>
                <a:ext uri="{FF2B5EF4-FFF2-40B4-BE49-F238E27FC236}">
                  <a16:creationId xmlns:a16="http://schemas.microsoft.com/office/drawing/2014/main" id="{78FC6FA5-3767-4EF7-A47A-C078D94F3AEB}"/>
                </a:ext>
              </a:extLst>
            </p:cNvPr>
            <p:cNvSpPr>
              <a:spLocks/>
            </p:cNvSpPr>
            <p:nvPr/>
          </p:nvSpPr>
          <p:spPr bwMode="auto">
            <a:xfrm>
              <a:off x="4604" y="2875"/>
              <a:ext cx="216" cy="244"/>
            </a:xfrm>
            <a:custGeom>
              <a:avLst/>
              <a:gdLst>
                <a:gd name="T0" fmla="*/ 1088 w 1132"/>
                <a:gd name="T1" fmla="*/ 873 h 1281"/>
                <a:gd name="T2" fmla="*/ 1059 w 1132"/>
                <a:gd name="T3" fmla="*/ 789 h 1281"/>
                <a:gd name="T4" fmla="*/ 1110 w 1132"/>
                <a:gd name="T5" fmla="*/ 669 h 1281"/>
                <a:gd name="T6" fmla="*/ 1006 w 1132"/>
                <a:gd name="T7" fmla="*/ 552 h 1281"/>
                <a:gd name="T8" fmla="*/ 868 w 1132"/>
                <a:gd name="T9" fmla="*/ 449 h 1281"/>
                <a:gd name="T10" fmla="*/ 821 w 1132"/>
                <a:gd name="T11" fmla="*/ 398 h 1281"/>
                <a:gd name="T12" fmla="*/ 717 w 1132"/>
                <a:gd name="T13" fmla="*/ 335 h 1281"/>
                <a:gd name="T14" fmla="*/ 605 w 1132"/>
                <a:gd name="T15" fmla="*/ 224 h 1281"/>
                <a:gd name="T16" fmla="*/ 539 w 1132"/>
                <a:gd name="T17" fmla="*/ 268 h 1281"/>
                <a:gd name="T18" fmla="*/ 460 w 1132"/>
                <a:gd name="T19" fmla="*/ 181 h 1281"/>
                <a:gd name="T20" fmla="*/ 388 w 1132"/>
                <a:gd name="T21" fmla="*/ 101 h 1281"/>
                <a:gd name="T22" fmla="*/ 290 w 1132"/>
                <a:gd name="T23" fmla="*/ 0 h 1281"/>
                <a:gd name="T24" fmla="*/ 154 w 1132"/>
                <a:gd name="T25" fmla="*/ 20 h 1281"/>
                <a:gd name="T26" fmla="*/ 117 w 1132"/>
                <a:gd name="T27" fmla="*/ 32 h 1281"/>
                <a:gd name="T28" fmla="*/ 56 w 1132"/>
                <a:gd name="T29" fmla="*/ 133 h 1281"/>
                <a:gd name="T30" fmla="*/ 53 w 1132"/>
                <a:gd name="T31" fmla="*/ 237 h 1281"/>
                <a:gd name="T32" fmla="*/ 58 w 1132"/>
                <a:gd name="T33" fmla="*/ 374 h 1281"/>
                <a:gd name="T34" fmla="*/ 46 w 1132"/>
                <a:gd name="T35" fmla="*/ 447 h 1281"/>
                <a:gd name="T36" fmla="*/ 41 w 1132"/>
                <a:gd name="T37" fmla="*/ 564 h 1281"/>
                <a:gd name="T38" fmla="*/ 37 w 1132"/>
                <a:gd name="T39" fmla="*/ 688 h 1281"/>
                <a:gd name="T40" fmla="*/ 42 w 1132"/>
                <a:gd name="T41" fmla="*/ 793 h 1281"/>
                <a:gd name="T42" fmla="*/ 0 w 1132"/>
                <a:gd name="T43" fmla="*/ 838 h 1281"/>
                <a:gd name="T44" fmla="*/ 2 w 1132"/>
                <a:gd name="T45" fmla="*/ 941 h 1281"/>
                <a:gd name="T46" fmla="*/ 97 w 1132"/>
                <a:gd name="T47" fmla="*/ 1111 h 1281"/>
                <a:gd name="T48" fmla="*/ 182 w 1132"/>
                <a:gd name="T49" fmla="*/ 1178 h 1281"/>
                <a:gd name="T50" fmla="*/ 313 w 1132"/>
                <a:gd name="T51" fmla="*/ 1176 h 1281"/>
                <a:gd name="T52" fmla="*/ 424 w 1132"/>
                <a:gd name="T53" fmla="*/ 1217 h 1281"/>
                <a:gd name="T54" fmla="*/ 492 w 1132"/>
                <a:gd name="T55" fmla="*/ 1225 h 1281"/>
                <a:gd name="T56" fmla="*/ 497 w 1132"/>
                <a:gd name="T57" fmla="*/ 1253 h 1281"/>
                <a:gd name="T58" fmla="*/ 541 w 1132"/>
                <a:gd name="T59" fmla="*/ 1278 h 1281"/>
                <a:gd name="T60" fmla="*/ 652 w 1132"/>
                <a:gd name="T61" fmla="*/ 1237 h 1281"/>
                <a:gd name="T62" fmla="*/ 724 w 1132"/>
                <a:gd name="T63" fmla="*/ 1270 h 1281"/>
                <a:gd name="T64" fmla="*/ 781 w 1132"/>
                <a:gd name="T65" fmla="*/ 1278 h 1281"/>
                <a:gd name="T66" fmla="*/ 835 w 1132"/>
                <a:gd name="T67" fmla="*/ 1265 h 1281"/>
                <a:gd name="T68" fmla="*/ 852 w 1132"/>
                <a:gd name="T69" fmla="*/ 1230 h 1281"/>
                <a:gd name="T70" fmla="*/ 953 w 1132"/>
                <a:gd name="T71" fmla="*/ 1216 h 1281"/>
                <a:gd name="T72" fmla="*/ 1022 w 1132"/>
                <a:gd name="T73" fmla="*/ 1130 h 1281"/>
                <a:gd name="T74" fmla="*/ 1035 w 1132"/>
                <a:gd name="T75" fmla="*/ 1088 h 1281"/>
                <a:gd name="T76" fmla="*/ 1078 w 1132"/>
                <a:gd name="T77" fmla="*/ 986 h 1281"/>
                <a:gd name="T78" fmla="*/ 1132 w 1132"/>
                <a:gd name="T79" fmla="*/ 929 h 1281"/>
                <a:gd name="T80" fmla="*/ 1094 w 1132"/>
                <a:gd name="T81" fmla="*/ 884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2" h="1281">
                  <a:moveTo>
                    <a:pt x="1094" y="884"/>
                  </a:moveTo>
                  <a:lnTo>
                    <a:pt x="1088" y="873"/>
                  </a:lnTo>
                  <a:lnTo>
                    <a:pt x="1080" y="856"/>
                  </a:lnTo>
                  <a:lnTo>
                    <a:pt x="1059" y="789"/>
                  </a:lnTo>
                  <a:lnTo>
                    <a:pt x="1100" y="731"/>
                  </a:lnTo>
                  <a:lnTo>
                    <a:pt x="1110" y="669"/>
                  </a:lnTo>
                  <a:lnTo>
                    <a:pt x="1060" y="633"/>
                  </a:lnTo>
                  <a:lnTo>
                    <a:pt x="1006" y="552"/>
                  </a:lnTo>
                  <a:lnTo>
                    <a:pt x="954" y="487"/>
                  </a:lnTo>
                  <a:lnTo>
                    <a:pt x="868" y="449"/>
                  </a:lnTo>
                  <a:lnTo>
                    <a:pt x="824" y="458"/>
                  </a:lnTo>
                  <a:lnTo>
                    <a:pt x="821" y="398"/>
                  </a:lnTo>
                  <a:lnTo>
                    <a:pt x="770" y="346"/>
                  </a:lnTo>
                  <a:lnTo>
                    <a:pt x="717" y="335"/>
                  </a:lnTo>
                  <a:lnTo>
                    <a:pt x="656" y="308"/>
                  </a:lnTo>
                  <a:lnTo>
                    <a:pt x="605" y="224"/>
                  </a:lnTo>
                  <a:lnTo>
                    <a:pt x="582" y="221"/>
                  </a:lnTo>
                  <a:lnTo>
                    <a:pt x="539" y="268"/>
                  </a:lnTo>
                  <a:lnTo>
                    <a:pt x="513" y="268"/>
                  </a:lnTo>
                  <a:lnTo>
                    <a:pt x="460" y="181"/>
                  </a:lnTo>
                  <a:lnTo>
                    <a:pt x="433" y="120"/>
                  </a:lnTo>
                  <a:lnTo>
                    <a:pt x="388" y="101"/>
                  </a:lnTo>
                  <a:lnTo>
                    <a:pt x="337" y="30"/>
                  </a:lnTo>
                  <a:lnTo>
                    <a:pt x="290" y="0"/>
                  </a:lnTo>
                  <a:lnTo>
                    <a:pt x="178" y="33"/>
                  </a:lnTo>
                  <a:lnTo>
                    <a:pt x="154" y="20"/>
                  </a:lnTo>
                  <a:lnTo>
                    <a:pt x="121" y="19"/>
                  </a:lnTo>
                  <a:lnTo>
                    <a:pt x="117" y="32"/>
                  </a:lnTo>
                  <a:lnTo>
                    <a:pt x="96" y="82"/>
                  </a:lnTo>
                  <a:lnTo>
                    <a:pt x="56" y="133"/>
                  </a:lnTo>
                  <a:lnTo>
                    <a:pt x="70" y="203"/>
                  </a:lnTo>
                  <a:lnTo>
                    <a:pt x="53" y="237"/>
                  </a:lnTo>
                  <a:lnTo>
                    <a:pt x="66" y="274"/>
                  </a:lnTo>
                  <a:lnTo>
                    <a:pt x="58" y="374"/>
                  </a:lnTo>
                  <a:lnTo>
                    <a:pt x="41" y="409"/>
                  </a:lnTo>
                  <a:lnTo>
                    <a:pt x="46" y="447"/>
                  </a:lnTo>
                  <a:lnTo>
                    <a:pt x="19" y="495"/>
                  </a:lnTo>
                  <a:lnTo>
                    <a:pt x="41" y="564"/>
                  </a:lnTo>
                  <a:lnTo>
                    <a:pt x="25" y="588"/>
                  </a:lnTo>
                  <a:lnTo>
                    <a:pt x="37" y="688"/>
                  </a:lnTo>
                  <a:lnTo>
                    <a:pt x="56" y="760"/>
                  </a:lnTo>
                  <a:lnTo>
                    <a:pt x="42" y="793"/>
                  </a:lnTo>
                  <a:lnTo>
                    <a:pt x="9" y="823"/>
                  </a:lnTo>
                  <a:lnTo>
                    <a:pt x="0" y="838"/>
                  </a:lnTo>
                  <a:lnTo>
                    <a:pt x="0" y="843"/>
                  </a:lnTo>
                  <a:lnTo>
                    <a:pt x="2" y="941"/>
                  </a:lnTo>
                  <a:lnTo>
                    <a:pt x="32" y="1020"/>
                  </a:lnTo>
                  <a:lnTo>
                    <a:pt x="97" y="1111"/>
                  </a:lnTo>
                  <a:lnTo>
                    <a:pt x="120" y="1116"/>
                  </a:lnTo>
                  <a:lnTo>
                    <a:pt x="182" y="1178"/>
                  </a:lnTo>
                  <a:lnTo>
                    <a:pt x="215" y="1186"/>
                  </a:lnTo>
                  <a:lnTo>
                    <a:pt x="313" y="1176"/>
                  </a:lnTo>
                  <a:lnTo>
                    <a:pt x="371" y="1180"/>
                  </a:lnTo>
                  <a:lnTo>
                    <a:pt x="424" y="1217"/>
                  </a:lnTo>
                  <a:lnTo>
                    <a:pt x="457" y="1223"/>
                  </a:lnTo>
                  <a:lnTo>
                    <a:pt x="492" y="1225"/>
                  </a:lnTo>
                  <a:lnTo>
                    <a:pt x="503" y="1237"/>
                  </a:lnTo>
                  <a:lnTo>
                    <a:pt x="497" y="1253"/>
                  </a:lnTo>
                  <a:lnTo>
                    <a:pt x="496" y="1277"/>
                  </a:lnTo>
                  <a:lnTo>
                    <a:pt x="541" y="1278"/>
                  </a:lnTo>
                  <a:lnTo>
                    <a:pt x="589" y="1249"/>
                  </a:lnTo>
                  <a:lnTo>
                    <a:pt x="652" y="1237"/>
                  </a:lnTo>
                  <a:lnTo>
                    <a:pt x="696" y="1253"/>
                  </a:lnTo>
                  <a:lnTo>
                    <a:pt x="724" y="1270"/>
                  </a:lnTo>
                  <a:lnTo>
                    <a:pt x="748" y="1265"/>
                  </a:lnTo>
                  <a:lnTo>
                    <a:pt x="781" y="1278"/>
                  </a:lnTo>
                  <a:lnTo>
                    <a:pt x="813" y="1281"/>
                  </a:lnTo>
                  <a:lnTo>
                    <a:pt x="835" y="1265"/>
                  </a:lnTo>
                  <a:lnTo>
                    <a:pt x="841" y="1238"/>
                  </a:lnTo>
                  <a:lnTo>
                    <a:pt x="852" y="1230"/>
                  </a:lnTo>
                  <a:lnTo>
                    <a:pt x="871" y="1246"/>
                  </a:lnTo>
                  <a:lnTo>
                    <a:pt x="953" y="1216"/>
                  </a:lnTo>
                  <a:lnTo>
                    <a:pt x="1007" y="1154"/>
                  </a:lnTo>
                  <a:lnTo>
                    <a:pt x="1022" y="1130"/>
                  </a:lnTo>
                  <a:lnTo>
                    <a:pt x="1014" y="1123"/>
                  </a:lnTo>
                  <a:lnTo>
                    <a:pt x="1035" y="1088"/>
                  </a:lnTo>
                  <a:lnTo>
                    <a:pt x="1078" y="1048"/>
                  </a:lnTo>
                  <a:lnTo>
                    <a:pt x="1078" y="986"/>
                  </a:lnTo>
                  <a:lnTo>
                    <a:pt x="1114" y="944"/>
                  </a:lnTo>
                  <a:lnTo>
                    <a:pt x="1132" y="929"/>
                  </a:lnTo>
                  <a:lnTo>
                    <a:pt x="1120" y="919"/>
                  </a:lnTo>
                  <a:lnTo>
                    <a:pt x="1094" y="884"/>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s-BO" kern="0" dirty="0">
                <a:solidFill>
                  <a:srgbClr val="31313C"/>
                </a:solidFill>
                <a:latin typeface="Nexa Book"/>
              </a:endParaRPr>
            </a:p>
          </p:txBody>
        </p:sp>
        <p:sp>
          <p:nvSpPr>
            <p:cNvPr id="72" name="Paraguay">
              <a:extLst>
                <a:ext uri="{FF2B5EF4-FFF2-40B4-BE49-F238E27FC236}">
                  <a16:creationId xmlns:a16="http://schemas.microsoft.com/office/drawing/2014/main" id="{CE711740-A042-4227-814F-BDF327743051}"/>
                </a:ext>
              </a:extLst>
            </p:cNvPr>
            <p:cNvSpPr>
              <a:spLocks/>
            </p:cNvSpPr>
            <p:nvPr/>
          </p:nvSpPr>
          <p:spPr bwMode="auto">
            <a:xfrm>
              <a:off x="4381" y="2377"/>
              <a:ext cx="365" cy="384"/>
            </a:xfrm>
            <a:custGeom>
              <a:avLst/>
              <a:gdLst>
                <a:gd name="T0" fmla="*/ 761 w 1910"/>
                <a:gd name="T1" fmla="*/ 3 h 2014"/>
                <a:gd name="T2" fmla="*/ 203 w 1910"/>
                <a:gd name="T3" fmla="*/ 84 h 2014"/>
                <a:gd name="T4" fmla="*/ 151 w 1910"/>
                <a:gd name="T5" fmla="*/ 155 h 2014"/>
                <a:gd name="T6" fmla="*/ 52 w 1910"/>
                <a:gd name="T7" fmla="*/ 342 h 2014"/>
                <a:gd name="T8" fmla="*/ 83 w 1910"/>
                <a:gd name="T9" fmla="*/ 439 h 2014"/>
                <a:gd name="T10" fmla="*/ 18 w 1910"/>
                <a:gd name="T11" fmla="*/ 620 h 2014"/>
                <a:gd name="T12" fmla="*/ 6 w 1910"/>
                <a:gd name="T13" fmla="*/ 700 h 2014"/>
                <a:gd name="T14" fmla="*/ 99 w 1910"/>
                <a:gd name="T15" fmla="*/ 765 h 2014"/>
                <a:gd name="T16" fmla="*/ 292 w 1910"/>
                <a:gd name="T17" fmla="*/ 1002 h 2014"/>
                <a:gd name="T18" fmla="*/ 402 w 1910"/>
                <a:gd name="T19" fmla="*/ 1057 h 2014"/>
                <a:gd name="T20" fmla="*/ 572 w 1910"/>
                <a:gd name="T21" fmla="*/ 1147 h 2014"/>
                <a:gd name="T22" fmla="*/ 698 w 1910"/>
                <a:gd name="T23" fmla="*/ 1201 h 2014"/>
                <a:gd name="T24" fmla="*/ 896 w 1910"/>
                <a:gd name="T25" fmla="*/ 1335 h 2014"/>
                <a:gd name="T26" fmla="*/ 1082 w 1910"/>
                <a:gd name="T27" fmla="*/ 1412 h 2014"/>
                <a:gd name="T28" fmla="*/ 1173 w 1910"/>
                <a:gd name="T29" fmla="*/ 1521 h 2014"/>
                <a:gd name="T30" fmla="*/ 1125 w 1910"/>
                <a:gd name="T31" fmla="*/ 1623 h 2014"/>
                <a:gd name="T32" fmla="*/ 1064 w 1910"/>
                <a:gd name="T33" fmla="*/ 1688 h 2014"/>
                <a:gd name="T34" fmla="*/ 1045 w 1910"/>
                <a:gd name="T35" fmla="*/ 1821 h 2014"/>
                <a:gd name="T36" fmla="*/ 963 w 1910"/>
                <a:gd name="T37" fmla="*/ 1942 h 2014"/>
                <a:gd name="T38" fmla="*/ 1159 w 1910"/>
                <a:gd name="T39" fmla="*/ 1916 h 2014"/>
                <a:gd name="T40" fmla="*/ 1385 w 1910"/>
                <a:gd name="T41" fmla="*/ 2013 h 2014"/>
                <a:gd name="T42" fmla="*/ 1465 w 1910"/>
                <a:gd name="T43" fmla="*/ 1990 h 2014"/>
                <a:gd name="T44" fmla="*/ 1533 w 1910"/>
                <a:gd name="T45" fmla="*/ 1956 h 2014"/>
                <a:gd name="T46" fmla="*/ 1602 w 1910"/>
                <a:gd name="T47" fmla="*/ 1959 h 2014"/>
                <a:gd name="T48" fmla="*/ 1660 w 1910"/>
                <a:gd name="T49" fmla="*/ 1852 h 2014"/>
                <a:gd name="T50" fmla="*/ 1775 w 1910"/>
                <a:gd name="T51" fmla="*/ 1733 h 2014"/>
                <a:gd name="T52" fmla="*/ 1846 w 1910"/>
                <a:gd name="T53" fmla="*/ 1645 h 2014"/>
                <a:gd name="T54" fmla="*/ 1842 w 1910"/>
                <a:gd name="T55" fmla="*/ 1541 h 2014"/>
                <a:gd name="T56" fmla="*/ 1860 w 1910"/>
                <a:gd name="T57" fmla="*/ 1470 h 2014"/>
                <a:gd name="T58" fmla="*/ 1868 w 1910"/>
                <a:gd name="T59" fmla="*/ 1420 h 2014"/>
                <a:gd name="T60" fmla="*/ 1873 w 1910"/>
                <a:gd name="T61" fmla="*/ 1384 h 2014"/>
                <a:gd name="T62" fmla="*/ 1888 w 1910"/>
                <a:gd name="T63" fmla="*/ 1150 h 2014"/>
                <a:gd name="T64" fmla="*/ 1878 w 1910"/>
                <a:gd name="T65" fmla="*/ 1108 h 2014"/>
                <a:gd name="T66" fmla="*/ 1794 w 1910"/>
                <a:gd name="T67" fmla="*/ 1058 h 2014"/>
                <a:gd name="T68" fmla="*/ 1666 w 1910"/>
                <a:gd name="T69" fmla="*/ 1095 h 2014"/>
                <a:gd name="T70" fmla="*/ 1571 w 1910"/>
                <a:gd name="T71" fmla="*/ 768 h 2014"/>
                <a:gd name="T72" fmla="*/ 1513 w 1910"/>
                <a:gd name="T73" fmla="*/ 703 h 2014"/>
                <a:gd name="T74" fmla="*/ 1356 w 1910"/>
                <a:gd name="T75" fmla="*/ 707 h 2014"/>
                <a:gd name="T76" fmla="*/ 1189 w 1910"/>
                <a:gd name="T77" fmla="*/ 691 h 2014"/>
                <a:gd name="T78" fmla="*/ 1070 w 1910"/>
                <a:gd name="T79" fmla="*/ 681 h 2014"/>
                <a:gd name="T80" fmla="*/ 1070 w 1910"/>
                <a:gd name="T81" fmla="*/ 584 h 2014"/>
                <a:gd name="T82" fmla="*/ 1080 w 1910"/>
                <a:gd name="T83" fmla="*/ 395 h 2014"/>
                <a:gd name="T84" fmla="*/ 1031 w 1910"/>
                <a:gd name="T85" fmla="*/ 260 h 2014"/>
                <a:gd name="T86" fmla="*/ 990 w 1910"/>
                <a:gd name="T87" fmla="*/ 170 h 2014"/>
                <a:gd name="T88" fmla="*/ 909 w 1910"/>
                <a:gd name="T89" fmla="*/ 112 h 2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10" h="2014">
                  <a:moveTo>
                    <a:pt x="909" y="112"/>
                  </a:moveTo>
                  <a:lnTo>
                    <a:pt x="761" y="3"/>
                  </a:lnTo>
                  <a:lnTo>
                    <a:pt x="508" y="0"/>
                  </a:lnTo>
                  <a:lnTo>
                    <a:pt x="203" y="84"/>
                  </a:lnTo>
                  <a:lnTo>
                    <a:pt x="151" y="118"/>
                  </a:lnTo>
                  <a:lnTo>
                    <a:pt x="151" y="155"/>
                  </a:lnTo>
                  <a:lnTo>
                    <a:pt x="122" y="238"/>
                  </a:lnTo>
                  <a:lnTo>
                    <a:pt x="52" y="342"/>
                  </a:lnTo>
                  <a:lnTo>
                    <a:pt x="74" y="378"/>
                  </a:lnTo>
                  <a:lnTo>
                    <a:pt x="83" y="439"/>
                  </a:lnTo>
                  <a:lnTo>
                    <a:pt x="78" y="498"/>
                  </a:lnTo>
                  <a:lnTo>
                    <a:pt x="18" y="620"/>
                  </a:lnTo>
                  <a:lnTo>
                    <a:pt x="0" y="695"/>
                  </a:lnTo>
                  <a:lnTo>
                    <a:pt x="6" y="700"/>
                  </a:lnTo>
                  <a:lnTo>
                    <a:pt x="58" y="755"/>
                  </a:lnTo>
                  <a:lnTo>
                    <a:pt x="99" y="765"/>
                  </a:lnTo>
                  <a:lnTo>
                    <a:pt x="154" y="864"/>
                  </a:lnTo>
                  <a:lnTo>
                    <a:pt x="292" y="1002"/>
                  </a:lnTo>
                  <a:lnTo>
                    <a:pt x="347" y="1009"/>
                  </a:lnTo>
                  <a:lnTo>
                    <a:pt x="402" y="1057"/>
                  </a:lnTo>
                  <a:lnTo>
                    <a:pt x="437" y="1115"/>
                  </a:lnTo>
                  <a:lnTo>
                    <a:pt x="572" y="1147"/>
                  </a:lnTo>
                  <a:lnTo>
                    <a:pt x="659" y="1192"/>
                  </a:lnTo>
                  <a:lnTo>
                    <a:pt x="698" y="1201"/>
                  </a:lnTo>
                  <a:lnTo>
                    <a:pt x="796" y="1286"/>
                  </a:lnTo>
                  <a:lnTo>
                    <a:pt x="896" y="1335"/>
                  </a:lnTo>
                  <a:lnTo>
                    <a:pt x="1029" y="1353"/>
                  </a:lnTo>
                  <a:lnTo>
                    <a:pt x="1082" y="1412"/>
                  </a:lnTo>
                  <a:lnTo>
                    <a:pt x="1148" y="1467"/>
                  </a:lnTo>
                  <a:lnTo>
                    <a:pt x="1173" y="1521"/>
                  </a:lnTo>
                  <a:lnTo>
                    <a:pt x="1159" y="1570"/>
                  </a:lnTo>
                  <a:lnTo>
                    <a:pt x="1125" y="1623"/>
                  </a:lnTo>
                  <a:lnTo>
                    <a:pt x="1087" y="1651"/>
                  </a:lnTo>
                  <a:lnTo>
                    <a:pt x="1064" y="1688"/>
                  </a:lnTo>
                  <a:lnTo>
                    <a:pt x="1077" y="1735"/>
                  </a:lnTo>
                  <a:lnTo>
                    <a:pt x="1045" y="1821"/>
                  </a:lnTo>
                  <a:lnTo>
                    <a:pt x="976" y="1892"/>
                  </a:lnTo>
                  <a:lnTo>
                    <a:pt x="963" y="1942"/>
                  </a:lnTo>
                  <a:lnTo>
                    <a:pt x="1002" y="1940"/>
                  </a:lnTo>
                  <a:lnTo>
                    <a:pt x="1159" y="1916"/>
                  </a:lnTo>
                  <a:lnTo>
                    <a:pt x="1292" y="1956"/>
                  </a:lnTo>
                  <a:lnTo>
                    <a:pt x="1385" y="2013"/>
                  </a:lnTo>
                  <a:lnTo>
                    <a:pt x="1437" y="1990"/>
                  </a:lnTo>
                  <a:lnTo>
                    <a:pt x="1465" y="1990"/>
                  </a:lnTo>
                  <a:lnTo>
                    <a:pt x="1488" y="2014"/>
                  </a:lnTo>
                  <a:lnTo>
                    <a:pt x="1533" y="1956"/>
                  </a:lnTo>
                  <a:lnTo>
                    <a:pt x="1554" y="1945"/>
                  </a:lnTo>
                  <a:lnTo>
                    <a:pt x="1602" y="1959"/>
                  </a:lnTo>
                  <a:lnTo>
                    <a:pt x="1642" y="1910"/>
                  </a:lnTo>
                  <a:lnTo>
                    <a:pt x="1660" y="1852"/>
                  </a:lnTo>
                  <a:lnTo>
                    <a:pt x="1761" y="1781"/>
                  </a:lnTo>
                  <a:lnTo>
                    <a:pt x="1775" y="1733"/>
                  </a:lnTo>
                  <a:lnTo>
                    <a:pt x="1806" y="1679"/>
                  </a:lnTo>
                  <a:lnTo>
                    <a:pt x="1846" y="1645"/>
                  </a:lnTo>
                  <a:lnTo>
                    <a:pt x="1850" y="1563"/>
                  </a:lnTo>
                  <a:lnTo>
                    <a:pt x="1842" y="1541"/>
                  </a:lnTo>
                  <a:lnTo>
                    <a:pt x="1847" y="1478"/>
                  </a:lnTo>
                  <a:lnTo>
                    <a:pt x="1860" y="1470"/>
                  </a:lnTo>
                  <a:lnTo>
                    <a:pt x="1862" y="1443"/>
                  </a:lnTo>
                  <a:lnTo>
                    <a:pt x="1868" y="1420"/>
                  </a:lnTo>
                  <a:lnTo>
                    <a:pt x="1868" y="1392"/>
                  </a:lnTo>
                  <a:lnTo>
                    <a:pt x="1873" y="1384"/>
                  </a:lnTo>
                  <a:lnTo>
                    <a:pt x="1883" y="1359"/>
                  </a:lnTo>
                  <a:lnTo>
                    <a:pt x="1888" y="1150"/>
                  </a:lnTo>
                  <a:lnTo>
                    <a:pt x="1910" y="1114"/>
                  </a:lnTo>
                  <a:lnTo>
                    <a:pt x="1878" y="1108"/>
                  </a:lnTo>
                  <a:lnTo>
                    <a:pt x="1844" y="1077"/>
                  </a:lnTo>
                  <a:lnTo>
                    <a:pt x="1794" y="1058"/>
                  </a:lnTo>
                  <a:lnTo>
                    <a:pt x="1706" y="1106"/>
                  </a:lnTo>
                  <a:lnTo>
                    <a:pt x="1666" y="1095"/>
                  </a:lnTo>
                  <a:lnTo>
                    <a:pt x="1627" y="1010"/>
                  </a:lnTo>
                  <a:lnTo>
                    <a:pt x="1571" y="768"/>
                  </a:lnTo>
                  <a:lnTo>
                    <a:pt x="1555" y="716"/>
                  </a:lnTo>
                  <a:lnTo>
                    <a:pt x="1513" y="703"/>
                  </a:lnTo>
                  <a:lnTo>
                    <a:pt x="1459" y="665"/>
                  </a:lnTo>
                  <a:lnTo>
                    <a:pt x="1356" y="707"/>
                  </a:lnTo>
                  <a:lnTo>
                    <a:pt x="1292" y="684"/>
                  </a:lnTo>
                  <a:lnTo>
                    <a:pt x="1189" y="691"/>
                  </a:lnTo>
                  <a:lnTo>
                    <a:pt x="1154" y="675"/>
                  </a:lnTo>
                  <a:lnTo>
                    <a:pt x="1070" y="681"/>
                  </a:lnTo>
                  <a:lnTo>
                    <a:pt x="1054" y="633"/>
                  </a:lnTo>
                  <a:lnTo>
                    <a:pt x="1070" y="584"/>
                  </a:lnTo>
                  <a:lnTo>
                    <a:pt x="1057" y="530"/>
                  </a:lnTo>
                  <a:lnTo>
                    <a:pt x="1080" y="395"/>
                  </a:lnTo>
                  <a:lnTo>
                    <a:pt x="1035" y="328"/>
                  </a:lnTo>
                  <a:lnTo>
                    <a:pt x="1031" y="260"/>
                  </a:lnTo>
                  <a:lnTo>
                    <a:pt x="977" y="218"/>
                  </a:lnTo>
                  <a:lnTo>
                    <a:pt x="990" y="170"/>
                  </a:lnTo>
                  <a:lnTo>
                    <a:pt x="945" y="119"/>
                  </a:lnTo>
                  <a:lnTo>
                    <a:pt x="909" y="112"/>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73" name="Bolivia">
              <a:extLst>
                <a:ext uri="{FF2B5EF4-FFF2-40B4-BE49-F238E27FC236}">
                  <a16:creationId xmlns:a16="http://schemas.microsoft.com/office/drawing/2014/main" id="{8BF8F0E7-E99C-4837-8FFF-735398E0BA59}"/>
                </a:ext>
              </a:extLst>
            </p:cNvPr>
            <p:cNvSpPr>
              <a:spLocks/>
            </p:cNvSpPr>
            <p:nvPr/>
          </p:nvSpPr>
          <p:spPr bwMode="auto">
            <a:xfrm>
              <a:off x="4062" y="1957"/>
              <a:ext cx="530" cy="592"/>
            </a:xfrm>
            <a:custGeom>
              <a:avLst/>
              <a:gdLst>
                <a:gd name="T0" fmla="*/ 170 w 2776"/>
                <a:gd name="T1" fmla="*/ 693 h 3105"/>
                <a:gd name="T2" fmla="*/ 165 w 2776"/>
                <a:gd name="T3" fmla="*/ 980 h 3105"/>
                <a:gd name="T4" fmla="*/ 128 w 2776"/>
                <a:gd name="T5" fmla="*/ 1230 h 3105"/>
                <a:gd name="T6" fmla="*/ 157 w 2776"/>
                <a:gd name="T7" fmla="*/ 1362 h 3105"/>
                <a:gd name="T8" fmla="*/ 194 w 2776"/>
                <a:gd name="T9" fmla="*/ 1598 h 3105"/>
                <a:gd name="T10" fmla="*/ 65 w 2776"/>
                <a:gd name="T11" fmla="*/ 1763 h 3105"/>
                <a:gd name="T12" fmla="*/ 117 w 2776"/>
                <a:gd name="T13" fmla="*/ 1817 h 3105"/>
                <a:gd name="T14" fmla="*/ 178 w 2776"/>
                <a:gd name="T15" fmla="*/ 1915 h 3105"/>
                <a:gd name="T16" fmla="*/ 199 w 2776"/>
                <a:gd name="T17" fmla="*/ 2023 h 3105"/>
                <a:gd name="T18" fmla="*/ 253 w 2776"/>
                <a:gd name="T19" fmla="*/ 2172 h 3105"/>
                <a:gd name="T20" fmla="*/ 337 w 2776"/>
                <a:gd name="T21" fmla="*/ 2353 h 3105"/>
                <a:gd name="T22" fmla="*/ 330 w 2776"/>
                <a:gd name="T23" fmla="*/ 2562 h 3105"/>
                <a:gd name="T24" fmla="*/ 665 w 2776"/>
                <a:gd name="T25" fmla="*/ 3105 h 3105"/>
                <a:gd name="T26" fmla="*/ 716 w 2776"/>
                <a:gd name="T27" fmla="*/ 3070 h 3105"/>
                <a:gd name="T28" fmla="*/ 870 w 2776"/>
                <a:gd name="T29" fmla="*/ 2864 h 3105"/>
                <a:gd name="T30" fmla="*/ 1047 w 2776"/>
                <a:gd name="T31" fmla="*/ 2886 h 3105"/>
                <a:gd name="T32" fmla="*/ 1214 w 2776"/>
                <a:gd name="T33" fmla="*/ 2873 h 3105"/>
                <a:gd name="T34" fmla="*/ 1298 w 2776"/>
                <a:gd name="T35" fmla="*/ 3031 h 3105"/>
                <a:gd name="T36" fmla="*/ 1330 w 2776"/>
                <a:gd name="T37" fmla="*/ 2989 h 3105"/>
                <a:gd name="T38" fmla="*/ 1391 w 2776"/>
                <a:gd name="T39" fmla="*/ 2854 h 3105"/>
                <a:gd name="T40" fmla="*/ 1674 w 2776"/>
                <a:gd name="T41" fmla="*/ 2897 h 3105"/>
                <a:gd name="T42" fmla="*/ 1757 w 2776"/>
                <a:gd name="T43" fmla="*/ 2641 h 3105"/>
                <a:gd name="T44" fmla="*/ 1796 w 2776"/>
                <a:gd name="T45" fmla="*/ 2440 h 3105"/>
                <a:gd name="T46" fmla="*/ 1877 w 2776"/>
                <a:gd name="T47" fmla="*/ 2286 h 3105"/>
                <a:gd name="T48" fmla="*/ 2583 w 2776"/>
                <a:gd name="T49" fmla="*/ 2314 h 3105"/>
                <a:gd name="T50" fmla="*/ 2673 w 2776"/>
                <a:gd name="T51" fmla="*/ 2308 h 3105"/>
                <a:gd name="T52" fmla="*/ 2770 w 2776"/>
                <a:gd name="T53" fmla="*/ 1948 h 3105"/>
                <a:gd name="T54" fmla="*/ 2545 w 2776"/>
                <a:gd name="T55" fmla="*/ 1626 h 3105"/>
                <a:gd name="T56" fmla="*/ 2140 w 2776"/>
                <a:gd name="T57" fmla="*/ 1376 h 3105"/>
                <a:gd name="T58" fmla="*/ 2063 w 2776"/>
                <a:gd name="T59" fmla="*/ 1099 h 3105"/>
                <a:gd name="T60" fmla="*/ 1966 w 2776"/>
                <a:gd name="T61" fmla="*/ 907 h 3105"/>
                <a:gd name="T62" fmla="*/ 1735 w 2776"/>
                <a:gd name="T63" fmla="*/ 875 h 3105"/>
                <a:gd name="T64" fmla="*/ 1565 w 2776"/>
                <a:gd name="T65" fmla="*/ 756 h 3105"/>
                <a:gd name="T66" fmla="*/ 1391 w 2776"/>
                <a:gd name="T67" fmla="*/ 688 h 3105"/>
                <a:gd name="T68" fmla="*/ 1201 w 2776"/>
                <a:gd name="T69" fmla="*/ 656 h 3105"/>
                <a:gd name="T70" fmla="*/ 1031 w 2776"/>
                <a:gd name="T71" fmla="*/ 540 h 3105"/>
                <a:gd name="T72" fmla="*/ 925 w 2776"/>
                <a:gd name="T73" fmla="*/ 367 h 3105"/>
                <a:gd name="T74" fmla="*/ 951 w 2776"/>
                <a:gd name="T75" fmla="*/ 155 h 3105"/>
                <a:gd name="T76" fmla="*/ 906 w 2776"/>
                <a:gd name="T77" fmla="*/ 0 h 3105"/>
                <a:gd name="T78" fmla="*/ 761 w 2776"/>
                <a:gd name="T79" fmla="*/ 0 h 3105"/>
                <a:gd name="T80" fmla="*/ 510 w 2776"/>
                <a:gd name="T81" fmla="*/ 116 h 3105"/>
                <a:gd name="T82" fmla="*/ 353 w 2776"/>
                <a:gd name="T83" fmla="*/ 235 h 3105"/>
                <a:gd name="T84" fmla="*/ 205 w 2776"/>
                <a:gd name="T85" fmla="*/ 309 h 3105"/>
                <a:gd name="T86" fmla="*/ 205 w 2776"/>
                <a:gd name="T87" fmla="*/ 599 h 3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76" h="3105">
                  <a:moveTo>
                    <a:pt x="205" y="599"/>
                  </a:moveTo>
                  <a:lnTo>
                    <a:pt x="206" y="631"/>
                  </a:lnTo>
                  <a:lnTo>
                    <a:pt x="170" y="693"/>
                  </a:lnTo>
                  <a:lnTo>
                    <a:pt x="171" y="847"/>
                  </a:lnTo>
                  <a:lnTo>
                    <a:pt x="144" y="917"/>
                  </a:lnTo>
                  <a:lnTo>
                    <a:pt x="165" y="980"/>
                  </a:lnTo>
                  <a:lnTo>
                    <a:pt x="171" y="1123"/>
                  </a:lnTo>
                  <a:lnTo>
                    <a:pt x="155" y="1200"/>
                  </a:lnTo>
                  <a:lnTo>
                    <a:pt x="128" y="1230"/>
                  </a:lnTo>
                  <a:lnTo>
                    <a:pt x="138" y="1277"/>
                  </a:lnTo>
                  <a:lnTo>
                    <a:pt x="152" y="1306"/>
                  </a:lnTo>
                  <a:lnTo>
                    <a:pt x="157" y="1362"/>
                  </a:lnTo>
                  <a:lnTo>
                    <a:pt x="134" y="1397"/>
                  </a:lnTo>
                  <a:lnTo>
                    <a:pt x="199" y="1545"/>
                  </a:lnTo>
                  <a:lnTo>
                    <a:pt x="194" y="1598"/>
                  </a:lnTo>
                  <a:lnTo>
                    <a:pt x="149" y="1657"/>
                  </a:lnTo>
                  <a:lnTo>
                    <a:pt x="99" y="1691"/>
                  </a:lnTo>
                  <a:lnTo>
                    <a:pt x="65" y="1763"/>
                  </a:lnTo>
                  <a:lnTo>
                    <a:pt x="85" y="1784"/>
                  </a:lnTo>
                  <a:lnTo>
                    <a:pt x="112" y="1789"/>
                  </a:lnTo>
                  <a:lnTo>
                    <a:pt x="117" y="1817"/>
                  </a:lnTo>
                  <a:lnTo>
                    <a:pt x="128" y="1819"/>
                  </a:lnTo>
                  <a:lnTo>
                    <a:pt x="133" y="1875"/>
                  </a:lnTo>
                  <a:lnTo>
                    <a:pt x="178" y="1915"/>
                  </a:lnTo>
                  <a:lnTo>
                    <a:pt x="202" y="1938"/>
                  </a:lnTo>
                  <a:lnTo>
                    <a:pt x="208" y="1979"/>
                  </a:lnTo>
                  <a:lnTo>
                    <a:pt x="199" y="2023"/>
                  </a:lnTo>
                  <a:lnTo>
                    <a:pt x="206" y="2047"/>
                  </a:lnTo>
                  <a:lnTo>
                    <a:pt x="218" y="2122"/>
                  </a:lnTo>
                  <a:lnTo>
                    <a:pt x="253" y="2172"/>
                  </a:lnTo>
                  <a:lnTo>
                    <a:pt x="354" y="2254"/>
                  </a:lnTo>
                  <a:lnTo>
                    <a:pt x="363" y="2288"/>
                  </a:lnTo>
                  <a:lnTo>
                    <a:pt x="337" y="2353"/>
                  </a:lnTo>
                  <a:lnTo>
                    <a:pt x="353" y="2398"/>
                  </a:lnTo>
                  <a:lnTo>
                    <a:pt x="298" y="2517"/>
                  </a:lnTo>
                  <a:lnTo>
                    <a:pt x="330" y="2562"/>
                  </a:lnTo>
                  <a:lnTo>
                    <a:pt x="440" y="2664"/>
                  </a:lnTo>
                  <a:lnTo>
                    <a:pt x="604" y="3105"/>
                  </a:lnTo>
                  <a:lnTo>
                    <a:pt x="665" y="3105"/>
                  </a:lnTo>
                  <a:lnTo>
                    <a:pt x="681" y="3076"/>
                  </a:lnTo>
                  <a:lnTo>
                    <a:pt x="716" y="3069"/>
                  </a:lnTo>
                  <a:lnTo>
                    <a:pt x="716" y="3070"/>
                  </a:lnTo>
                  <a:lnTo>
                    <a:pt x="745" y="3034"/>
                  </a:lnTo>
                  <a:lnTo>
                    <a:pt x="784" y="2954"/>
                  </a:lnTo>
                  <a:lnTo>
                    <a:pt x="870" y="2864"/>
                  </a:lnTo>
                  <a:lnTo>
                    <a:pt x="928" y="2844"/>
                  </a:lnTo>
                  <a:lnTo>
                    <a:pt x="983" y="2893"/>
                  </a:lnTo>
                  <a:lnTo>
                    <a:pt x="1047" y="2886"/>
                  </a:lnTo>
                  <a:lnTo>
                    <a:pt x="1086" y="2877"/>
                  </a:lnTo>
                  <a:lnTo>
                    <a:pt x="1134" y="2889"/>
                  </a:lnTo>
                  <a:lnTo>
                    <a:pt x="1214" y="2873"/>
                  </a:lnTo>
                  <a:lnTo>
                    <a:pt x="1256" y="2880"/>
                  </a:lnTo>
                  <a:lnTo>
                    <a:pt x="1266" y="2938"/>
                  </a:lnTo>
                  <a:lnTo>
                    <a:pt x="1298" y="3031"/>
                  </a:lnTo>
                  <a:lnTo>
                    <a:pt x="1314" y="3056"/>
                  </a:lnTo>
                  <a:lnTo>
                    <a:pt x="1333" y="3031"/>
                  </a:lnTo>
                  <a:lnTo>
                    <a:pt x="1330" y="2989"/>
                  </a:lnTo>
                  <a:lnTo>
                    <a:pt x="1356" y="2947"/>
                  </a:lnTo>
                  <a:lnTo>
                    <a:pt x="1356" y="2905"/>
                  </a:lnTo>
                  <a:lnTo>
                    <a:pt x="1391" y="2854"/>
                  </a:lnTo>
                  <a:lnTo>
                    <a:pt x="1520" y="2854"/>
                  </a:lnTo>
                  <a:lnTo>
                    <a:pt x="1632" y="2857"/>
                  </a:lnTo>
                  <a:lnTo>
                    <a:pt x="1674" y="2897"/>
                  </a:lnTo>
                  <a:lnTo>
                    <a:pt x="1692" y="2822"/>
                  </a:lnTo>
                  <a:lnTo>
                    <a:pt x="1752" y="2700"/>
                  </a:lnTo>
                  <a:lnTo>
                    <a:pt x="1757" y="2641"/>
                  </a:lnTo>
                  <a:lnTo>
                    <a:pt x="1748" y="2580"/>
                  </a:lnTo>
                  <a:lnTo>
                    <a:pt x="1726" y="2544"/>
                  </a:lnTo>
                  <a:lnTo>
                    <a:pt x="1796" y="2440"/>
                  </a:lnTo>
                  <a:lnTo>
                    <a:pt x="1825" y="2357"/>
                  </a:lnTo>
                  <a:lnTo>
                    <a:pt x="1825" y="2320"/>
                  </a:lnTo>
                  <a:lnTo>
                    <a:pt x="1877" y="2286"/>
                  </a:lnTo>
                  <a:lnTo>
                    <a:pt x="2182" y="2202"/>
                  </a:lnTo>
                  <a:lnTo>
                    <a:pt x="2435" y="2205"/>
                  </a:lnTo>
                  <a:lnTo>
                    <a:pt x="2583" y="2314"/>
                  </a:lnTo>
                  <a:lnTo>
                    <a:pt x="2619" y="2321"/>
                  </a:lnTo>
                  <a:lnTo>
                    <a:pt x="2643" y="2349"/>
                  </a:lnTo>
                  <a:lnTo>
                    <a:pt x="2673" y="2308"/>
                  </a:lnTo>
                  <a:lnTo>
                    <a:pt x="2667" y="2276"/>
                  </a:lnTo>
                  <a:lnTo>
                    <a:pt x="2776" y="2057"/>
                  </a:lnTo>
                  <a:lnTo>
                    <a:pt x="2770" y="1948"/>
                  </a:lnTo>
                  <a:lnTo>
                    <a:pt x="2654" y="1742"/>
                  </a:lnTo>
                  <a:lnTo>
                    <a:pt x="2538" y="1716"/>
                  </a:lnTo>
                  <a:lnTo>
                    <a:pt x="2545" y="1626"/>
                  </a:lnTo>
                  <a:lnTo>
                    <a:pt x="2525" y="1485"/>
                  </a:lnTo>
                  <a:lnTo>
                    <a:pt x="2133" y="1479"/>
                  </a:lnTo>
                  <a:lnTo>
                    <a:pt x="2140" y="1376"/>
                  </a:lnTo>
                  <a:lnTo>
                    <a:pt x="2056" y="1234"/>
                  </a:lnTo>
                  <a:lnTo>
                    <a:pt x="2082" y="1183"/>
                  </a:lnTo>
                  <a:lnTo>
                    <a:pt x="2063" y="1099"/>
                  </a:lnTo>
                  <a:lnTo>
                    <a:pt x="2076" y="997"/>
                  </a:lnTo>
                  <a:lnTo>
                    <a:pt x="2056" y="958"/>
                  </a:lnTo>
                  <a:lnTo>
                    <a:pt x="1966" y="907"/>
                  </a:lnTo>
                  <a:lnTo>
                    <a:pt x="1838" y="919"/>
                  </a:lnTo>
                  <a:lnTo>
                    <a:pt x="1780" y="887"/>
                  </a:lnTo>
                  <a:lnTo>
                    <a:pt x="1735" y="875"/>
                  </a:lnTo>
                  <a:lnTo>
                    <a:pt x="1722" y="810"/>
                  </a:lnTo>
                  <a:lnTo>
                    <a:pt x="1661" y="788"/>
                  </a:lnTo>
                  <a:lnTo>
                    <a:pt x="1565" y="756"/>
                  </a:lnTo>
                  <a:lnTo>
                    <a:pt x="1529" y="759"/>
                  </a:lnTo>
                  <a:lnTo>
                    <a:pt x="1449" y="672"/>
                  </a:lnTo>
                  <a:lnTo>
                    <a:pt x="1391" y="688"/>
                  </a:lnTo>
                  <a:lnTo>
                    <a:pt x="1314" y="611"/>
                  </a:lnTo>
                  <a:lnTo>
                    <a:pt x="1221" y="633"/>
                  </a:lnTo>
                  <a:lnTo>
                    <a:pt x="1201" y="656"/>
                  </a:lnTo>
                  <a:lnTo>
                    <a:pt x="1153" y="611"/>
                  </a:lnTo>
                  <a:lnTo>
                    <a:pt x="1083" y="566"/>
                  </a:lnTo>
                  <a:lnTo>
                    <a:pt x="1031" y="540"/>
                  </a:lnTo>
                  <a:lnTo>
                    <a:pt x="1015" y="473"/>
                  </a:lnTo>
                  <a:lnTo>
                    <a:pt x="964" y="450"/>
                  </a:lnTo>
                  <a:lnTo>
                    <a:pt x="925" y="367"/>
                  </a:lnTo>
                  <a:lnTo>
                    <a:pt x="944" y="322"/>
                  </a:lnTo>
                  <a:lnTo>
                    <a:pt x="915" y="219"/>
                  </a:lnTo>
                  <a:lnTo>
                    <a:pt x="951" y="155"/>
                  </a:lnTo>
                  <a:lnTo>
                    <a:pt x="925" y="74"/>
                  </a:lnTo>
                  <a:lnTo>
                    <a:pt x="932" y="23"/>
                  </a:lnTo>
                  <a:lnTo>
                    <a:pt x="906" y="0"/>
                  </a:lnTo>
                  <a:lnTo>
                    <a:pt x="854" y="33"/>
                  </a:lnTo>
                  <a:lnTo>
                    <a:pt x="809" y="0"/>
                  </a:lnTo>
                  <a:lnTo>
                    <a:pt x="761" y="0"/>
                  </a:lnTo>
                  <a:lnTo>
                    <a:pt x="690" y="36"/>
                  </a:lnTo>
                  <a:lnTo>
                    <a:pt x="617" y="49"/>
                  </a:lnTo>
                  <a:lnTo>
                    <a:pt x="510" y="116"/>
                  </a:lnTo>
                  <a:lnTo>
                    <a:pt x="472" y="216"/>
                  </a:lnTo>
                  <a:lnTo>
                    <a:pt x="408" y="235"/>
                  </a:lnTo>
                  <a:lnTo>
                    <a:pt x="353" y="235"/>
                  </a:lnTo>
                  <a:lnTo>
                    <a:pt x="305" y="273"/>
                  </a:lnTo>
                  <a:lnTo>
                    <a:pt x="270" y="273"/>
                  </a:lnTo>
                  <a:lnTo>
                    <a:pt x="205" y="309"/>
                  </a:lnTo>
                  <a:lnTo>
                    <a:pt x="141" y="306"/>
                  </a:lnTo>
                  <a:lnTo>
                    <a:pt x="0" y="306"/>
                  </a:lnTo>
                  <a:lnTo>
                    <a:pt x="205" y="599"/>
                  </a:lnTo>
                  <a:close/>
                </a:path>
              </a:pathLst>
            </a:custGeom>
            <a:solidFill>
              <a:srgbClr val="00C607">
                <a:alpha val="12000"/>
              </a:srgbClr>
            </a:solidFill>
            <a:ln w="3175" cap="flat">
              <a:solidFill>
                <a:srgbClr val="00C607">
                  <a:lumMod val="75000"/>
                </a:srgbClr>
              </a:solidFill>
              <a:prstDash val="solid"/>
              <a:miter lim="800000"/>
              <a:headEnd/>
              <a:tailEnd/>
            </a:ln>
            <a:effectLst>
              <a:glow>
                <a:srgbClr val="046446">
                  <a:alpha val="40000"/>
                </a:srgbClr>
              </a:glow>
            </a:effectLst>
          </p:spPr>
          <p:txBody>
            <a:bodyPr vert="horz" wrap="square" lIns="91440" tIns="45720" rIns="91440" bIns="45720" numCol="1" anchor="t" anchorCtr="0" compatLnSpc="1">
              <a:prstTxWarp prst="textNoShape">
                <a:avLst/>
              </a:prstTxWarp>
            </a:bodyPr>
            <a:lstStyle/>
            <a:p>
              <a:pPr defTabSz="914400"/>
              <a:endParaRPr lang="es-BO" kern="0" dirty="0">
                <a:solidFill>
                  <a:srgbClr val="31313C"/>
                </a:solidFill>
                <a:latin typeface="Nexa Book"/>
              </a:endParaRPr>
            </a:p>
          </p:txBody>
        </p:sp>
        <p:sp>
          <p:nvSpPr>
            <p:cNvPr id="74" name="Perú">
              <a:extLst>
                <a:ext uri="{FF2B5EF4-FFF2-40B4-BE49-F238E27FC236}">
                  <a16:creationId xmlns:a16="http://schemas.microsoft.com/office/drawing/2014/main" id="{2B5B2EC8-136F-4BB2-92B8-33F31B9895FC}"/>
                </a:ext>
              </a:extLst>
            </p:cNvPr>
            <p:cNvSpPr>
              <a:spLocks/>
            </p:cNvSpPr>
            <p:nvPr/>
          </p:nvSpPr>
          <p:spPr bwMode="auto">
            <a:xfrm>
              <a:off x="3552" y="1537"/>
              <a:ext cx="549" cy="809"/>
            </a:xfrm>
            <a:custGeom>
              <a:avLst/>
              <a:gdLst>
                <a:gd name="T0" fmla="*/ 2762 w 2879"/>
                <a:gd name="T1" fmla="*/ 4122 h 4239"/>
                <a:gd name="T2" fmla="*/ 2790 w 2879"/>
                <a:gd name="T3" fmla="*/ 4016 h 4239"/>
                <a:gd name="T4" fmla="*/ 2772 w 2879"/>
                <a:gd name="T5" fmla="*/ 3890 h 4239"/>
                <a:gd name="T6" fmla="*/ 2807 w 2879"/>
                <a:gd name="T7" fmla="*/ 3596 h 4239"/>
                <a:gd name="T8" fmla="*/ 2801 w 2879"/>
                <a:gd name="T9" fmla="*/ 3429 h 4239"/>
                <a:gd name="T10" fmla="*/ 2817 w 2879"/>
                <a:gd name="T11" fmla="*/ 3116 h 4239"/>
                <a:gd name="T12" fmla="*/ 2878 w 2879"/>
                <a:gd name="T13" fmla="*/ 2798 h 4239"/>
                <a:gd name="T14" fmla="*/ 2620 w 2879"/>
                <a:gd name="T15" fmla="*/ 2495 h 4239"/>
                <a:gd name="T16" fmla="*/ 2457 w 2879"/>
                <a:gd name="T17" fmla="*/ 2492 h 4239"/>
                <a:gd name="T18" fmla="*/ 2461 w 2879"/>
                <a:gd name="T19" fmla="*/ 2212 h 4239"/>
                <a:gd name="T20" fmla="*/ 2275 w 2879"/>
                <a:gd name="T21" fmla="*/ 2270 h 4239"/>
                <a:gd name="T22" fmla="*/ 2003 w 2879"/>
                <a:gd name="T23" fmla="*/ 2126 h 4239"/>
                <a:gd name="T24" fmla="*/ 1747 w 2879"/>
                <a:gd name="T25" fmla="*/ 1879 h 4239"/>
                <a:gd name="T26" fmla="*/ 1699 w 2879"/>
                <a:gd name="T27" fmla="*/ 1706 h 4239"/>
                <a:gd name="T28" fmla="*/ 1718 w 2879"/>
                <a:gd name="T29" fmla="*/ 1557 h 4239"/>
                <a:gd name="T30" fmla="*/ 1829 w 2879"/>
                <a:gd name="T31" fmla="*/ 1448 h 4239"/>
                <a:gd name="T32" fmla="*/ 1881 w 2879"/>
                <a:gd name="T33" fmla="*/ 1241 h 4239"/>
                <a:gd name="T34" fmla="*/ 2015 w 2879"/>
                <a:gd name="T35" fmla="*/ 1086 h 4239"/>
                <a:gd name="T36" fmla="*/ 2336 w 2879"/>
                <a:gd name="T37" fmla="*/ 976 h 4239"/>
                <a:gd name="T38" fmla="*/ 2432 w 2879"/>
                <a:gd name="T39" fmla="*/ 944 h 4239"/>
                <a:gd name="T40" fmla="*/ 2544 w 2879"/>
                <a:gd name="T41" fmla="*/ 971 h 4239"/>
                <a:gd name="T42" fmla="*/ 2388 w 2879"/>
                <a:gd name="T43" fmla="*/ 873 h 4239"/>
                <a:gd name="T44" fmla="*/ 2478 w 2879"/>
                <a:gd name="T45" fmla="*/ 586 h 4239"/>
                <a:gd name="T46" fmla="*/ 2363 w 2879"/>
                <a:gd name="T47" fmla="*/ 507 h 4239"/>
                <a:gd name="T48" fmla="*/ 2132 w 2879"/>
                <a:gd name="T49" fmla="*/ 504 h 4239"/>
                <a:gd name="T50" fmla="*/ 1946 w 2879"/>
                <a:gd name="T51" fmla="*/ 548 h 4239"/>
                <a:gd name="T52" fmla="*/ 1859 w 2879"/>
                <a:gd name="T53" fmla="*/ 487 h 4239"/>
                <a:gd name="T54" fmla="*/ 1788 w 2879"/>
                <a:gd name="T55" fmla="*/ 355 h 4239"/>
                <a:gd name="T56" fmla="*/ 1572 w 2879"/>
                <a:gd name="T57" fmla="*/ 185 h 4239"/>
                <a:gd name="T58" fmla="*/ 1452 w 2879"/>
                <a:gd name="T59" fmla="*/ 45 h 4239"/>
                <a:gd name="T60" fmla="*/ 1330 w 2879"/>
                <a:gd name="T61" fmla="*/ 2 h 4239"/>
                <a:gd name="T62" fmla="*/ 1389 w 2879"/>
                <a:gd name="T63" fmla="*/ 187 h 4239"/>
                <a:gd name="T64" fmla="*/ 1267 w 2879"/>
                <a:gd name="T65" fmla="*/ 406 h 4239"/>
                <a:gd name="T66" fmla="*/ 757 w 2879"/>
                <a:gd name="T67" fmla="*/ 719 h 4239"/>
                <a:gd name="T68" fmla="*/ 449 w 2879"/>
                <a:gd name="T69" fmla="*/ 1031 h 4239"/>
                <a:gd name="T70" fmla="*/ 271 w 2879"/>
                <a:gd name="T71" fmla="*/ 989 h 4239"/>
                <a:gd name="T72" fmla="*/ 303 w 2879"/>
                <a:gd name="T73" fmla="*/ 878 h 4239"/>
                <a:gd name="T74" fmla="*/ 151 w 2879"/>
                <a:gd name="T75" fmla="*/ 857 h 4239"/>
                <a:gd name="T76" fmla="*/ 0 w 2879"/>
                <a:gd name="T77" fmla="*/ 1069 h 4239"/>
                <a:gd name="T78" fmla="*/ 18 w 2879"/>
                <a:gd name="T79" fmla="*/ 1170 h 4239"/>
                <a:gd name="T80" fmla="*/ 90 w 2879"/>
                <a:gd name="T81" fmla="*/ 1339 h 4239"/>
                <a:gd name="T82" fmla="*/ 45 w 2879"/>
                <a:gd name="T83" fmla="*/ 1425 h 4239"/>
                <a:gd name="T84" fmla="*/ 308 w 2879"/>
                <a:gd name="T85" fmla="*/ 1568 h 4239"/>
                <a:gd name="T86" fmla="*/ 421 w 2879"/>
                <a:gd name="T87" fmla="*/ 1748 h 4239"/>
                <a:gd name="T88" fmla="*/ 589 w 2879"/>
                <a:gd name="T89" fmla="*/ 1969 h 4239"/>
                <a:gd name="T90" fmla="*/ 689 w 2879"/>
                <a:gd name="T91" fmla="*/ 2155 h 4239"/>
                <a:gd name="T92" fmla="*/ 759 w 2879"/>
                <a:gd name="T93" fmla="*/ 2375 h 4239"/>
                <a:gd name="T94" fmla="*/ 854 w 2879"/>
                <a:gd name="T95" fmla="*/ 2577 h 4239"/>
                <a:gd name="T96" fmla="*/ 985 w 2879"/>
                <a:gd name="T97" fmla="*/ 2757 h 4239"/>
                <a:gd name="T98" fmla="*/ 1139 w 2879"/>
                <a:gd name="T99" fmla="*/ 2960 h 4239"/>
                <a:gd name="T100" fmla="*/ 1212 w 2879"/>
                <a:gd name="T101" fmla="*/ 3166 h 4239"/>
                <a:gd name="T102" fmla="*/ 1197 w 2879"/>
                <a:gd name="T103" fmla="*/ 3244 h 4239"/>
                <a:gd name="T104" fmla="*/ 1249 w 2879"/>
                <a:gd name="T105" fmla="*/ 3310 h 4239"/>
                <a:gd name="T106" fmla="*/ 1430 w 2879"/>
                <a:gd name="T107" fmla="*/ 3469 h 4239"/>
                <a:gd name="T108" fmla="*/ 1533 w 2879"/>
                <a:gd name="T109" fmla="*/ 3551 h 4239"/>
                <a:gd name="T110" fmla="*/ 1647 w 2879"/>
                <a:gd name="T111" fmla="*/ 3603 h 4239"/>
                <a:gd name="T112" fmla="*/ 1790 w 2879"/>
                <a:gd name="T113" fmla="*/ 3726 h 4239"/>
                <a:gd name="T114" fmla="*/ 1987 w 2879"/>
                <a:gd name="T115" fmla="*/ 3801 h 4239"/>
                <a:gd name="T116" fmla="*/ 2119 w 2879"/>
                <a:gd name="T117" fmla="*/ 3866 h 4239"/>
                <a:gd name="T118" fmla="*/ 2292 w 2879"/>
                <a:gd name="T119" fmla="*/ 3989 h 4239"/>
                <a:gd name="T120" fmla="*/ 2355 w 2879"/>
                <a:gd name="T121" fmla="*/ 4082 h 4239"/>
                <a:gd name="T122" fmla="*/ 2562 w 2879"/>
                <a:gd name="T123" fmla="*/ 4231 h 4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79" h="4239">
                  <a:moveTo>
                    <a:pt x="2674" y="4180"/>
                  </a:moveTo>
                  <a:lnTo>
                    <a:pt x="2703" y="4186"/>
                  </a:lnTo>
                  <a:lnTo>
                    <a:pt x="2746" y="4159"/>
                  </a:lnTo>
                  <a:lnTo>
                    <a:pt x="2762" y="4122"/>
                  </a:lnTo>
                  <a:lnTo>
                    <a:pt x="2722" y="4084"/>
                  </a:lnTo>
                  <a:lnTo>
                    <a:pt x="2737" y="4045"/>
                  </a:lnTo>
                  <a:lnTo>
                    <a:pt x="2759" y="4008"/>
                  </a:lnTo>
                  <a:lnTo>
                    <a:pt x="2790" y="4016"/>
                  </a:lnTo>
                  <a:lnTo>
                    <a:pt x="2785" y="3988"/>
                  </a:lnTo>
                  <a:lnTo>
                    <a:pt x="2758" y="3983"/>
                  </a:lnTo>
                  <a:lnTo>
                    <a:pt x="2738" y="3962"/>
                  </a:lnTo>
                  <a:lnTo>
                    <a:pt x="2772" y="3890"/>
                  </a:lnTo>
                  <a:lnTo>
                    <a:pt x="2822" y="3856"/>
                  </a:lnTo>
                  <a:lnTo>
                    <a:pt x="2867" y="3797"/>
                  </a:lnTo>
                  <a:lnTo>
                    <a:pt x="2872" y="3744"/>
                  </a:lnTo>
                  <a:lnTo>
                    <a:pt x="2807" y="3596"/>
                  </a:lnTo>
                  <a:lnTo>
                    <a:pt x="2830" y="3561"/>
                  </a:lnTo>
                  <a:lnTo>
                    <a:pt x="2825" y="3505"/>
                  </a:lnTo>
                  <a:lnTo>
                    <a:pt x="2811" y="3476"/>
                  </a:lnTo>
                  <a:lnTo>
                    <a:pt x="2801" y="3429"/>
                  </a:lnTo>
                  <a:lnTo>
                    <a:pt x="2828" y="3399"/>
                  </a:lnTo>
                  <a:lnTo>
                    <a:pt x="2844" y="3322"/>
                  </a:lnTo>
                  <a:lnTo>
                    <a:pt x="2838" y="3179"/>
                  </a:lnTo>
                  <a:lnTo>
                    <a:pt x="2817" y="3116"/>
                  </a:lnTo>
                  <a:lnTo>
                    <a:pt x="2844" y="3046"/>
                  </a:lnTo>
                  <a:lnTo>
                    <a:pt x="2843" y="2892"/>
                  </a:lnTo>
                  <a:lnTo>
                    <a:pt x="2879" y="2830"/>
                  </a:lnTo>
                  <a:lnTo>
                    <a:pt x="2878" y="2798"/>
                  </a:lnTo>
                  <a:lnTo>
                    <a:pt x="2673" y="2505"/>
                  </a:lnTo>
                  <a:lnTo>
                    <a:pt x="2666" y="2502"/>
                  </a:lnTo>
                  <a:lnTo>
                    <a:pt x="2644" y="2492"/>
                  </a:lnTo>
                  <a:lnTo>
                    <a:pt x="2620" y="2495"/>
                  </a:lnTo>
                  <a:lnTo>
                    <a:pt x="2571" y="2498"/>
                  </a:lnTo>
                  <a:lnTo>
                    <a:pt x="2529" y="2510"/>
                  </a:lnTo>
                  <a:lnTo>
                    <a:pt x="2485" y="2518"/>
                  </a:lnTo>
                  <a:lnTo>
                    <a:pt x="2457" y="2492"/>
                  </a:lnTo>
                  <a:lnTo>
                    <a:pt x="2455" y="2439"/>
                  </a:lnTo>
                  <a:lnTo>
                    <a:pt x="2443" y="2308"/>
                  </a:lnTo>
                  <a:lnTo>
                    <a:pt x="2444" y="2229"/>
                  </a:lnTo>
                  <a:lnTo>
                    <a:pt x="2461" y="2212"/>
                  </a:lnTo>
                  <a:lnTo>
                    <a:pt x="2471" y="2162"/>
                  </a:lnTo>
                  <a:lnTo>
                    <a:pt x="2448" y="2138"/>
                  </a:lnTo>
                  <a:lnTo>
                    <a:pt x="2369" y="2184"/>
                  </a:lnTo>
                  <a:lnTo>
                    <a:pt x="2275" y="2270"/>
                  </a:lnTo>
                  <a:lnTo>
                    <a:pt x="2162" y="2263"/>
                  </a:lnTo>
                  <a:lnTo>
                    <a:pt x="2066" y="2259"/>
                  </a:lnTo>
                  <a:lnTo>
                    <a:pt x="2052" y="2197"/>
                  </a:lnTo>
                  <a:lnTo>
                    <a:pt x="2003" y="2126"/>
                  </a:lnTo>
                  <a:lnTo>
                    <a:pt x="1938" y="2115"/>
                  </a:lnTo>
                  <a:lnTo>
                    <a:pt x="1800" y="2126"/>
                  </a:lnTo>
                  <a:lnTo>
                    <a:pt x="1856" y="2056"/>
                  </a:lnTo>
                  <a:lnTo>
                    <a:pt x="1747" y="1879"/>
                  </a:lnTo>
                  <a:lnTo>
                    <a:pt x="1686" y="1818"/>
                  </a:lnTo>
                  <a:lnTo>
                    <a:pt x="1697" y="1785"/>
                  </a:lnTo>
                  <a:lnTo>
                    <a:pt x="1681" y="1748"/>
                  </a:lnTo>
                  <a:lnTo>
                    <a:pt x="1699" y="1706"/>
                  </a:lnTo>
                  <a:lnTo>
                    <a:pt x="1707" y="1656"/>
                  </a:lnTo>
                  <a:lnTo>
                    <a:pt x="1692" y="1626"/>
                  </a:lnTo>
                  <a:lnTo>
                    <a:pt x="1715" y="1602"/>
                  </a:lnTo>
                  <a:lnTo>
                    <a:pt x="1718" y="1557"/>
                  </a:lnTo>
                  <a:lnTo>
                    <a:pt x="1780" y="1517"/>
                  </a:lnTo>
                  <a:lnTo>
                    <a:pt x="1812" y="1523"/>
                  </a:lnTo>
                  <a:lnTo>
                    <a:pt x="1849" y="1488"/>
                  </a:lnTo>
                  <a:lnTo>
                    <a:pt x="1829" y="1448"/>
                  </a:lnTo>
                  <a:lnTo>
                    <a:pt x="1808" y="1371"/>
                  </a:lnTo>
                  <a:lnTo>
                    <a:pt x="1869" y="1310"/>
                  </a:lnTo>
                  <a:lnTo>
                    <a:pt x="1859" y="1274"/>
                  </a:lnTo>
                  <a:lnTo>
                    <a:pt x="1881" y="1241"/>
                  </a:lnTo>
                  <a:lnTo>
                    <a:pt x="1875" y="1183"/>
                  </a:lnTo>
                  <a:lnTo>
                    <a:pt x="1915" y="1157"/>
                  </a:lnTo>
                  <a:lnTo>
                    <a:pt x="1968" y="1133"/>
                  </a:lnTo>
                  <a:lnTo>
                    <a:pt x="2015" y="1086"/>
                  </a:lnTo>
                  <a:lnTo>
                    <a:pt x="2040" y="1079"/>
                  </a:lnTo>
                  <a:lnTo>
                    <a:pt x="2069" y="1050"/>
                  </a:lnTo>
                  <a:lnTo>
                    <a:pt x="2183" y="1026"/>
                  </a:lnTo>
                  <a:lnTo>
                    <a:pt x="2336" y="976"/>
                  </a:lnTo>
                  <a:lnTo>
                    <a:pt x="2352" y="941"/>
                  </a:lnTo>
                  <a:lnTo>
                    <a:pt x="2371" y="949"/>
                  </a:lnTo>
                  <a:lnTo>
                    <a:pt x="2414" y="949"/>
                  </a:lnTo>
                  <a:lnTo>
                    <a:pt x="2432" y="944"/>
                  </a:lnTo>
                  <a:lnTo>
                    <a:pt x="2482" y="976"/>
                  </a:lnTo>
                  <a:lnTo>
                    <a:pt x="2477" y="990"/>
                  </a:lnTo>
                  <a:lnTo>
                    <a:pt x="2525" y="1003"/>
                  </a:lnTo>
                  <a:lnTo>
                    <a:pt x="2544" y="971"/>
                  </a:lnTo>
                  <a:lnTo>
                    <a:pt x="2528" y="901"/>
                  </a:lnTo>
                  <a:lnTo>
                    <a:pt x="2494" y="864"/>
                  </a:lnTo>
                  <a:lnTo>
                    <a:pt x="2438" y="868"/>
                  </a:lnTo>
                  <a:lnTo>
                    <a:pt x="2388" y="873"/>
                  </a:lnTo>
                  <a:lnTo>
                    <a:pt x="2381" y="846"/>
                  </a:lnTo>
                  <a:lnTo>
                    <a:pt x="2525" y="602"/>
                  </a:lnTo>
                  <a:lnTo>
                    <a:pt x="2522" y="572"/>
                  </a:lnTo>
                  <a:lnTo>
                    <a:pt x="2478" y="586"/>
                  </a:lnTo>
                  <a:lnTo>
                    <a:pt x="2456" y="556"/>
                  </a:lnTo>
                  <a:lnTo>
                    <a:pt x="2406" y="532"/>
                  </a:lnTo>
                  <a:lnTo>
                    <a:pt x="2381" y="533"/>
                  </a:lnTo>
                  <a:lnTo>
                    <a:pt x="2363" y="507"/>
                  </a:lnTo>
                  <a:lnTo>
                    <a:pt x="2323" y="507"/>
                  </a:lnTo>
                  <a:lnTo>
                    <a:pt x="2246" y="541"/>
                  </a:lnTo>
                  <a:lnTo>
                    <a:pt x="2193" y="516"/>
                  </a:lnTo>
                  <a:lnTo>
                    <a:pt x="2132" y="504"/>
                  </a:lnTo>
                  <a:lnTo>
                    <a:pt x="2061" y="536"/>
                  </a:lnTo>
                  <a:lnTo>
                    <a:pt x="2039" y="556"/>
                  </a:lnTo>
                  <a:lnTo>
                    <a:pt x="1984" y="557"/>
                  </a:lnTo>
                  <a:lnTo>
                    <a:pt x="1946" y="548"/>
                  </a:lnTo>
                  <a:lnTo>
                    <a:pt x="1899" y="559"/>
                  </a:lnTo>
                  <a:lnTo>
                    <a:pt x="1857" y="541"/>
                  </a:lnTo>
                  <a:lnTo>
                    <a:pt x="1845" y="509"/>
                  </a:lnTo>
                  <a:lnTo>
                    <a:pt x="1859" y="487"/>
                  </a:lnTo>
                  <a:lnTo>
                    <a:pt x="1840" y="430"/>
                  </a:lnTo>
                  <a:lnTo>
                    <a:pt x="1803" y="413"/>
                  </a:lnTo>
                  <a:lnTo>
                    <a:pt x="1787" y="408"/>
                  </a:lnTo>
                  <a:lnTo>
                    <a:pt x="1788" y="355"/>
                  </a:lnTo>
                  <a:lnTo>
                    <a:pt x="1744" y="289"/>
                  </a:lnTo>
                  <a:lnTo>
                    <a:pt x="1638" y="254"/>
                  </a:lnTo>
                  <a:lnTo>
                    <a:pt x="1609" y="254"/>
                  </a:lnTo>
                  <a:lnTo>
                    <a:pt x="1572" y="185"/>
                  </a:lnTo>
                  <a:lnTo>
                    <a:pt x="1567" y="143"/>
                  </a:lnTo>
                  <a:lnTo>
                    <a:pt x="1514" y="80"/>
                  </a:lnTo>
                  <a:lnTo>
                    <a:pt x="1501" y="56"/>
                  </a:lnTo>
                  <a:lnTo>
                    <a:pt x="1452" y="45"/>
                  </a:lnTo>
                  <a:lnTo>
                    <a:pt x="1371" y="26"/>
                  </a:lnTo>
                  <a:lnTo>
                    <a:pt x="1346" y="0"/>
                  </a:lnTo>
                  <a:lnTo>
                    <a:pt x="1330" y="2"/>
                  </a:lnTo>
                  <a:lnTo>
                    <a:pt x="1330" y="2"/>
                  </a:lnTo>
                  <a:lnTo>
                    <a:pt x="1340" y="35"/>
                  </a:lnTo>
                  <a:lnTo>
                    <a:pt x="1338" y="58"/>
                  </a:lnTo>
                  <a:lnTo>
                    <a:pt x="1384" y="145"/>
                  </a:lnTo>
                  <a:lnTo>
                    <a:pt x="1389" y="187"/>
                  </a:lnTo>
                  <a:lnTo>
                    <a:pt x="1378" y="238"/>
                  </a:lnTo>
                  <a:lnTo>
                    <a:pt x="1368" y="258"/>
                  </a:lnTo>
                  <a:lnTo>
                    <a:pt x="1329" y="261"/>
                  </a:lnTo>
                  <a:lnTo>
                    <a:pt x="1267" y="406"/>
                  </a:lnTo>
                  <a:lnTo>
                    <a:pt x="1113" y="548"/>
                  </a:lnTo>
                  <a:lnTo>
                    <a:pt x="1017" y="615"/>
                  </a:lnTo>
                  <a:lnTo>
                    <a:pt x="789" y="690"/>
                  </a:lnTo>
                  <a:lnTo>
                    <a:pt x="757" y="719"/>
                  </a:lnTo>
                  <a:lnTo>
                    <a:pt x="583" y="1079"/>
                  </a:lnTo>
                  <a:lnTo>
                    <a:pt x="542" y="1122"/>
                  </a:lnTo>
                  <a:lnTo>
                    <a:pt x="513" y="1122"/>
                  </a:lnTo>
                  <a:lnTo>
                    <a:pt x="449" y="1031"/>
                  </a:lnTo>
                  <a:lnTo>
                    <a:pt x="409" y="1014"/>
                  </a:lnTo>
                  <a:lnTo>
                    <a:pt x="341" y="1000"/>
                  </a:lnTo>
                  <a:lnTo>
                    <a:pt x="320" y="966"/>
                  </a:lnTo>
                  <a:lnTo>
                    <a:pt x="271" y="989"/>
                  </a:lnTo>
                  <a:lnTo>
                    <a:pt x="226" y="987"/>
                  </a:lnTo>
                  <a:lnTo>
                    <a:pt x="219" y="944"/>
                  </a:lnTo>
                  <a:lnTo>
                    <a:pt x="256" y="902"/>
                  </a:lnTo>
                  <a:lnTo>
                    <a:pt x="303" y="878"/>
                  </a:lnTo>
                  <a:lnTo>
                    <a:pt x="284" y="817"/>
                  </a:lnTo>
                  <a:lnTo>
                    <a:pt x="263" y="807"/>
                  </a:lnTo>
                  <a:lnTo>
                    <a:pt x="260" y="809"/>
                  </a:lnTo>
                  <a:lnTo>
                    <a:pt x="151" y="857"/>
                  </a:lnTo>
                  <a:lnTo>
                    <a:pt x="111" y="894"/>
                  </a:lnTo>
                  <a:lnTo>
                    <a:pt x="34" y="969"/>
                  </a:lnTo>
                  <a:lnTo>
                    <a:pt x="18" y="1026"/>
                  </a:lnTo>
                  <a:lnTo>
                    <a:pt x="0" y="1069"/>
                  </a:lnTo>
                  <a:lnTo>
                    <a:pt x="5" y="1090"/>
                  </a:lnTo>
                  <a:lnTo>
                    <a:pt x="40" y="1119"/>
                  </a:lnTo>
                  <a:lnTo>
                    <a:pt x="45" y="1151"/>
                  </a:lnTo>
                  <a:lnTo>
                    <a:pt x="18" y="1170"/>
                  </a:lnTo>
                  <a:lnTo>
                    <a:pt x="18" y="1194"/>
                  </a:lnTo>
                  <a:lnTo>
                    <a:pt x="61" y="1233"/>
                  </a:lnTo>
                  <a:lnTo>
                    <a:pt x="95" y="1295"/>
                  </a:lnTo>
                  <a:lnTo>
                    <a:pt x="90" y="1339"/>
                  </a:lnTo>
                  <a:lnTo>
                    <a:pt x="57" y="1340"/>
                  </a:lnTo>
                  <a:lnTo>
                    <a:pt x="21" y="1356"/>
                  </a:lnTo>
                  <a:lnTo>
                    <a:pt x="8" y="1390"/>
                  </a:lnTo>
                  <a:lnTo>
                    <a:pt x="45" y="1425"/>
                  </a:lnTo>
                  <a:lnTo>
                    <a:pt x="90" y="1443"/>
                  </a:lnTo>
                  <a:lnTo>
                    <a:pt x="156" y="1499"/>
                  </a:lnTo>
                  <a:lnTo>
                    <a:pt x="217" y="1507"/>
                  </a:lnTo>
                  <a:lnTo>
                    <a:pt x="308" y="1568"/>
                  </a:lnTo>
                  <a:lnTo>
                    <a:pt x="353" y="1579"/>
                  </a:lnTo>
                  <a:lnTo>
                    <a:pt x="365" y="1616"/>
                  </a:lnTo>
                  <a:lnTo>
                    <a:pt x="414" y="1687"/>
                  </a:lnTo>
                  <a:lnTo>
                    <a:pt x="421" y="1748"/>
                  </a:lnTo>
                  <a:lnTo>
                    <a:pt x="446" y="1792"/>
                  </a:lnTo>
                  <a:lnTo>
                    <a:pt x="536" y="1839"/>
                  </a:lnTo>
                  <a:lnTo>
                    <a:pt x="576" y="1905"/>
                  </a:lnTo>
                  <a:lnTo>
                    <a:pt x="589" y="1969"/>
                  </a:lnTo>
                  <a:lnTo>
                    <a:pt x="615" y="2012"/>
                  </a:lnTo>
                  <a:lnTo>
                    <a:pt x="623" y="2084"/>
                  </a:lnTo>
                  <a:lnTo>
                    <a:pt x="653" y="2134"/>
                  </a:lnTo>
                  <a:lnTo>
                    <a:pt x="689" y="2155"/>
                  </a:lnTo>
                  <a:lnTo>
                    <a:pt x="729" y="2227"/>
                  </a:lnTo>
                  <a:lnTo>
                    <a:pt x="737" y="2280"/>
                  </a:lnTo>
                  <a:lnTo>
                    <a:pt x="724" y="2298"/>
                  </a:lnTo>
                  <a:lnTo>
                    <a:pt x="759" y="2375"/>
                  </a:lnTo>
                  <a:lnTo>
                    <a:pt x="830" y="2463"/>
                  </a:lnTo>
                  <a:lnTo>
                    <a:pt x="857" y="2510"/>
                  </a:lnTo>
                  <a:lnTo>
                    <a:pt x="846" y="2546"/>
                  </a:lnTo>
                  <a:lnTo>
                    <a:pt x="854" y="2577"/>
                  </a:lnTo>
                  <a:lnTo>
                    <a:pt x="883" y="2587"/>
                  </a:lnTo>
                  <a:lnTo>
                    <a:pt x="958" y="2654"/>
                  </a:lnTo>
                  <a:lnTo>
                    <a:pt x="977" y="2694"/>
                  </a:lnTo>
                  <a:lnTo>
                    <a:pt x="985" y="2757"/>
                  </a:lnTo>
                  <a:lnTo>
                    <a:pt x="1006" y="2784"/>
                  </a:lnTo>
                  <a:lnTo>
                    <a:pt x="1064" y="2805"/>
                  </a:lnTo>
                  <a:lnTo>
                    <a:pt x="1075" y="2858"/>
                  </a:lnTo>
                  <a:lnTo>
                    <a:pt x="1139" y="2960"/>
                  </a:lnTo>
                  <a:lnTo>
                    <a:pt x="1155" y="3012"/>
                  </a:lnTo>
                  <a:lnTo>
                    <a:pt x="1229" y="3116"/>
                  </a:lnTo>
                  <a:lnTo>
                    <a:pt x="1231" y="3158"/>
                  </a:lnTo>
                  <a:lnTo>
                    <a:pt x="1212" y="3166"/>
                  </a:lnTo>
                  <a:lnTo>
                    <a:pt x="1191" y="3151"/>
                  </a:lnTo>
                  <a:lnTo>
                    <a:pt x="1189" y="3174"/>
                  </a:lnTo>
                  <a:lnTo>
                    <a:pt x="1197" y="3211"/>
                  </a:lnTo>
                  <a:lnTo>
                    <a:pt x="1197" y="3244"/>
                  </a:lnTo>
                  <a:lnTo>
                    <a:pt x="1223" y="3240"/>
                  </a:lnTo>
                  <a:lnTo>
                    <a:pt x="1252" y="3259"/>
                  </a:lnTo>
                  <a:lnTo>
                    <a:pt x="1258" y="3288"/>
                  </a:lnTo>
                  <a:lnTo>
                    <a:pt x="1249" y="3310"/>
                  </a:lnTo>
                  <a:lnTo>
                    <a:pt x="1322" y="3362"/>
                  </a:lnTo>
                  <a:lnTo>
                    <a:pt x="1393" y="3397"/>
                  </a:lnTo>
                  <a:lnTo>
                    <a:pt x="1396" y="3427"/>
                  </a:lnTo>
                  <a:lnTo>
                    <a:pt x="1430" y="3469"/>
                  </a:lnTo>
                  <a:lnTo>
                    <a:pt x="1471" y="3474"/>
                  </a:lnTo>
                  <a:lnTo>
                    <a:pt x="1488" y="3495"/>
                  </a:lnTo>
                  <a:lnTo>
                    <a:pt x="1504" y="3532"/>
                  </a:lnTo>
                  <a:lnTo>
                    <a:pt x="1533" y="3551"/>
                  </a:lnTo>
                  <a:lnTo>
                    <a:pt x="1600" y="3547"/>
                  </a:lnTo>
                  <a:lnTo>
                    <a:pt x="1622" y="3521"/>
                  </a:lnTo>
                  <a:lnTo>
                    <a:pt x="1608" y="3560"/>
                  </a:lnTo>
                  <a:lnTo>
                    <a:pt x="1647" y="3603"/>
                  </a:lnTo>
                  <a:lnTo>
                    <a:pt x="1718" y="3641"/>
                  </a:lnTo>
                  <a:lnTo>
                    <a:pt x="1750" y="3671"/>
                  </a:lnTo>
                  <a:lnTo>
                    <a:pt x="1756" y="3704"/>
                  </a:lnTo>
                  <a:lnTo>
                    <a:pt x="1790" y="3726"/>
                  </a:lnTo>
                  <a:lnTo>
                    <a:pt x="1844" y="3746"/>
                  </a:lnTo>
                  <a:lnTo>
                    <a:pt x="1863" y="3738"/>
                  </a:lnTo>
                  <a:lnTo>
                    <a:pt x="1901" y="3749"/>
                  </a:lnTo>
                  <a:lnTo>
                    <a:pt x="1987" y="3801"/>
                  </a:lnTo>
                  <a:lnTo>
                    <a:pt x="2045" y="3824"/>
                  </a:lnTo>
                  <a:lnTo>
                    <a:pt x="2087" y="3826"/>
                  </a:lnTo>
                  <a:lnTo>
                    <a:pt x="2107" y="3837"/>
                  </a:lnTo>
                  <a:lnTo>
                    <a:pt x="2119" y="3866"/>
                  </a:lnTo>
                  <a:lnTo>
                    <a:pt x="2180" y="3911"/>
                  </a:lnTo>
                  <a:lnTo>
                    <a:pt x="2214" y="3932"/>
                  </a:lnTo>
                  <a:lnTo>
                    <a:pt x="2262" y="3977"/>
                  </a:lnTo>
                  <a:lnTo>
                    <a:pt x="2292" y="3989"/>
                  </a:lnTo>
                  <a:lnTo>
                    <a:pt x="2307" y="4017"/>
                  </a:lnTo>
                  <a:lnTo>
                    <a:pt x="2303" y="4040"/>
                  </a:lnTo>
                  <a:lnTo>
                    <a:pt x="2304" y="4072"/>
                  </a:lnTo>
                  <a:lnTo>
                    <a:pt x="2355" y="4082"/>
                  </a:lnTo>
                  <a:lnTo>
                    <a:pt x="2405" y="4103"/>
                  </a:lnTo>
                  <a:lnTo>
                    <a:pt x="2467" y="4166"/>
                  </a:lnTo>
                  <a:lnTo>
                    <a:pt x="2524" y="4219"/>
                  </a:lnTo>
                  <a:lnTo>
                    <a:pt x="2562" y="4231"/>
                  </a:lnTo>
                  <a:lnTo>
                    <a:pt x="2570" y="4239"/>
                  </a:lnTo>
                  <a:lnTo>
                    <a:pt x="2626" y="4212"/>
                  </a:lnTo>
                  <a:lnTo>
                    <a:pt x="2674" y="4180"/>
                  </a:lnTo>
                  <a:close/>
                </a:path>
              </a:pathLst>
            </a:custGeom>
            <a:solidFill>
              <a:srgbClr val="00C607">
                <a:alpha val="12000"/>
              </a:srgbClr>
            </a:solidFill>
            <a:ln w="3175" cap="flat">
              <a:solidFill>
                <a:srgbClr val="00C607">
                  <a:lumMod val="75000"/>
                </a:srgbClr>
              </a:solidFill>
              <a:prstDash val="solid"/>
              <a:miter lim="800000"/>
              <a:headEnd/>
              <a:tailEnd/>
            </a:ln>
            <a:effectLst>
              <a:glow>
                <a:srgbClr val="046446">
                  <a:alpha val="40000"/>
                </a:srgbClr>
              </a:glow>
            </a:effectLst>
          </p:spPr>
          <p:txBody>
            <a:bodyPr vert="horz" wrap="square" lIns="91440" tIns="45720" rIns="91440" bIns="45720" numCol="1" anchor="t" anchorCtr="0" compatLnSpc="1">
              <a:prstTxWarp prst="textNoShape">
                <a:avLst/>
              </a:prstTxWarp>
            </a:bodyPr>
            <a:lstStyle/>
            <a:p>
              <a:pPr defTabSz="914400"/>
              <a:endParaRPr lang="es-BO" kern="0" dirty="0">
                <a:solidFill>
                  <a:srgbClr val="31313C"/>
                </a:solidFill>
                <a:latin typeface="Nexa Book"/>
              </a:endParaRPr>
            </a:p>
          </p:txBody>
        </p:sp>
        <p:sp>
          <p:nvSpPr>
            <p:cNvPr id="75" name="Ecuador">
              <a:extLst>
                <a:ext uri="{FF2B5EF4-FFF2-40B4-BE49-F238E27FC236}">
                  <a16:creationId xmlns:a16="http://schemas.microsoft.com/office/drawing/2014/main" id="{7B4B3922-A4EB-4244-9A60-4D85C67914E0}"/>
                </a:ext>
              </a:extLst>
            </p:cNvPr>
            <p:cNvSpPr>
              <a:spLocks noEditPoints="1"/>
            </p:cNvSpPr>
            <p:nvPr/>
          </p:nvSpPr>
          <p:spPr bwMode="auto">
            <a:xfrm>
              <a:off x="3565" y="1474"/>
              <a:ext cx="252" cy="278"/>
            </a:xfrm>
            <a:custGeom>
              <a:avLst/>
              <a:gdLst>
                <a:gd name="T0" fmla="*/ 187 w 1320"/>
                <a:gd name="T1" fmla="*/ 1232 h 1452"/>
                <a:gd name="T2" fmla="*/ 157 w 1320"/>
                <a:gd name="T3" fmla="*/ 1317 h 1452"/>
                <a:gd name="T4" fmla="*/ 251 w 1320"/>
                <a:gd name="T5" fmla="*/ 1296 h 1452"/>
                <a:gd name="T6" fmla="*/ 340 w 1320"/>
                <a:gd name="T7" fmla="*/ 1344 h 1452"/>
                <a:gd name="T8" fmla="*/ 444 w 1320"/>
                <a:gd name="T9" fmla="*/ 1452 h 1452"/>
                <a:gd name="T10" fmla="*/ 514 w 1320"/>
                <a:gd name="T11" fmla="*/ 1409 h 1452"/>
                <a:gd name="T12" fmla="*/ 720 w 1320"/>
                <a:gd name="T13" fmla="*/ 1020 h 1452"/>
                <a:gd name="T14" fmla="*/ 1044 w 1320"/>
                <a:gd name="T15" fmla="*/ 878 h 1452"/>
                <a:gd name="T16" fmla="*/ 1260 w 1320"/>
                <a:gd name="T17" fmla="*/ 591 h 1452"/>
                <a:gd name="T18" fmla="*/ 1309 w 1320"/>
                <a:gd name="T19" fmla="*/ 568 h 1452"/>
                <a:gd name="T20" fmla="*/ 1315 w 1320"/>
                <a:gd name="T21" fmla="*/ 475 h 1452"/>
                <a:gd name="T22" fmla="*/ 1271 w 1320"/>
                <a:gd name="T23" fmla="*/ 365 h 1452"/>
                <a:gd name="T24" fmla="*/ 1261 w 1320"/>
                <a:gd name="T25" fmla="*/ 332 h 1452"/>
                <a:gd name="T26" fmla="*/ 1226 w 1320"/>
                <a:gd name="T27" fmla="*/ 312 h 1452"/>
                <a:gd name="T28" fmla="*/ 1181 w 1320"/>
                <a:gd name="T29" fmla="*/ 263 h 1452"/>
                <a:gd name="T30" fmla="*/ 1099 w 1320"/>
                <a:gd name="T31" fmla="*/ 239 h 1452"/>
                <a:gd name="T32" fmla="*/ 1069 w 1320"/>
                <a:gd name="T33" fmla="*/ 311 h 1452"/>
                <a:gd name="T34" fmla="*/ 970 w 1320"/>
                <a:gd name="T35" fmla="*/ 320 h 1452"/>
                <a:gd name="T36" fmla="*/ 865 w 1320"/>
                <a:gd name="T37" fmla="*/ 263 h 1452"/>
                <a:gd name="T38" fmla="*/ 788 w 1320"/>
                <a:gd name="T39" fmla="*/ 229 h 1452"/>
                <a:gd name="T40" fmla="*/ 744 w 1320"/>
                <a:gd name="T41" fmla="*/ 141 h 1452"/>
                <a:gd name="T42" fmla="*/ 605 w 1320"/>
                <a:gd name="T43" fmla="*/ 75 h 1452"/>
                <a:gd name="T44" fmla="*/ 467 w 1320"/>
                <a:gd name="T45" fmla="*/ 0 h 1452"/>
                <a:gd name="T46" fmla="*/ 390 w 1320"/>
                <a:gd name="T47" fmla="*/ 56 h 1452"/>
                <a:gd name="T48" fmla="*/ 229 w 1320"/>
                <a:gd name="T49" fmla="*/ 133 h 1452"/>
                <a:gd name="T50" fmla="*/ 200 w 1320"/>
                <a:gd name="T51" fmla="*/ 213 h 1452"/>
                <a:gd name="T52" fmla="*/ 223 w 1320"/>
                <a:gd name="T53" fmla="*/ 278 h 1452"/>
                <a:gd name="T54" fmla="*/ 126 w 1320"/>
                <a:gd name="T55" fmla="*/ 428 h 1452"/>
                <a:gd name="T56" fmla="*/ 139 w 1320"/>
                <a:gd name="T57" fmla="*/ 493 h 1452"/>
                <a:gd name="T58" fmla="*/ 49 w 1320"/>
                <a:gd name="T59" fmla="*/ 560 h 1452"/>
                <a:gd name="T60" fmla="*/ 27 w 1320"/>
                <a:gd name="T61" fmla="*/ 650 h 1452"/>
                <a:gd name="T62" fmla="*/ 39 w 1320"/>
                <a:gd name="T63" fmla="*/ 731 h 1452"/>
                <a:gd name="T64" fmla="*/ 23 w 1320"/>
                <a:gd name="T65" fmla="*/ 839 h 1452"/>
                <a:gd name="T66" fmla="*/ 26 w 1320"/>
                <a:gd name="T67" fmla="*/ 894 h 1452"/>
                <a:gd name="T68" fmla="*/ 119 w 1320"/>
                <a:gd name="T69" fmla="*/ 959 h 1452"/>
                <a:gd name="T70" fmla="*/ 174 w 1320"/>
                <a:gd name="T71" fmla="*/ 971 h 1452"/>
                <a:gd name="T72" fmla="*/ 207 w 1320"/>
                <a:gd name="T73" fmla="*/ 890 h 1452"/>
                <a:gd name="T74" fmla="*/ 241 w 1320"/>
                <a:gd name="T75" fmla="*/ 897 h 1452"/>
                <a:gd name="T76" fmla="*/ 254 w 1320"/>
                <a:gd name="T77" fmla="*/ 910 h 1452"/>
                <a:gd name="T78" fmla="*/ 265 w 1320"/>
                <a:gd name="T79" fmla="*/ 878 h 1452"/>
                <a:gd name="T80" fmla="*/ 268 w 1320"/>
                <a:gd name="T81" fmla="*/ 998 h 1452"/>
                <a:gd name="T82" fmla="*/ 252 w 1320"/>
                <a:gd name="T83" fmla="*/ 1088 h 1452"/>
                <a:gd name="T84" fmla="*/ 215 w 1320"/>
                <a:gd name="T85" fmla="*/ 1147 h 1452"/>
                <a:gd name="T86" fmla="*/ 218 w 1320"/>
                <a:gd name="T87" fmla="*/ 959 h 1452"/>
                <a:gd name="T88" fmla="*/ 154 w 1320"/>
                <a:gd name="T89" fmla="*/ 1035 h 1452"/>
                <a:gd name="T90" fmla="*/ 170 w 1320"/>
                <a:gd name="T91" fmla="*/ 1069 h 1452"/>
                <a:gd name="T92" fmla="*/ 213 w 1320"/>
                <a:gd name="T93" fmla="*/ 1028 h 1452"/>
                <a:gd name="T94" fmla="*/ 222 w 1320"/>
                <a:gd name="T95" fmla="*/ 971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20" h="1452">
                  <a:moveTo>
                    <a:pt x="234" y="1208"/>
                  </a:moveTo>
                  <a:lnTo>
                    <a:pt x="187" y="1232"/>
                  </a:lnTo>
                  <a:lnTo>
                    <a:pt x="150" y="1274"/>
                  </a:lnTo>
                  <a:lnTo>
                    <a:pt x="157" y="1317"/>
                  </a:lnTo>
                  <a:lnTo>
                    <a:pt x="202" y="1319"/>
                  </a:lnTo>
                  <a:lnTo>
                    <a:pt x="251" y="1296"/>
                  </a:lnTo>
                  <a:lnTo>
                    <a:pt x="272" y="1330"/>
                  </a:lnTo>
                  <a:lnTo>
                    <a:pt x="340" y="1344"/>
                  </a:lnTo>
                  <a:lnTo>
                    <a:pt x="380" y="1361"/>
                  </a:lnTo>
                  <a:lnTo>
                    <a:pt x="444" y="1452"/>
                  </a:lnTo>
                  <a:lnTo>
                    <a:pt x="473" y="1452"/>
                  </a:lnTo>
                  <a:lnTo>
                    <a:pt x="514" y="1409"/>
                  </a:lnTo>
                  <a:lnTo>
                    <a:pt x="688" y="1049"/>
                  </a:lnTo>
                  <a:lnTo>
                    <a:pt x="720" y="1020"/>
                  </a:lnTo>
                  <a:lnTo>
                    <a:pt x="948" y="945"/>
                  </a:lnTo>
                  <a:lnTo>
                    <a:pt x="1044" y="878"/>
                  </a:lnTo>
                  <a:lnTo>
                    <a:pt x="1198" y="736"/>
                  </a:lnTo>
                  <a:lnTo>
                    <a:pt x="1260" y="591"/>
                  </a:lnTo>
                  <a:lnTo>
                    <a:pt x="1299" y="588"/>
                  </a:lnTo>
                  <a:lnTo>
                    <a:pt x="1309" y="568"/>
                  </a:lnTo>
                  <a:lnTo>
                    <a:pt x="1320" y="517"/>
                  </a:lnTo>
                  <a:lnTo>
                    <a:pt x="1315" y="475"/>
                  </a:lnTo>
                  <a:lnTo>
                    <a:pt x="1269" y="388"/>
                  </a:lnTo>
                  <a:lnTo>
                    <a:pt x="1271" y="365"/>
                  </a:lnTo>
                  <a:lnTo>
                    <a:pt x="1261" y="332"/>
                  </a:lnTo>
                  <a:lnTo>
                    <a:pt x="1261" y="332"/>
                  </a:lnTo>
                  <a:lnTo>
                    <a:pt x="1256" y="328"/>
                  </a:lnTo>
                  <a:lnTo>
                    <a:pt x="1226" y="312"/>
                  </a:lnTo>
                  <a:lnTo>
                    <a:pt x="1216" y="283"/>
                  </a:lnTo>
                  <a:lnTo>
                    <a:pt x="1181" y="263"/>
                  </a:lnTo>
                  <a:lnTo>
                    <a:pt x="1114" y="240"/>
                  </a:lnTo>
                  <a:lnTo>
                    <a:pt x="1099" y="239"/>
                  </a:lnTo>
                  <a:lnTo>
                    <a:pt x="1066" y="265"/>
                  </a:lnTo>
                  <a:lnTo>
                    <a:pt x="1069" y="311"/>
                  </a:lnTo>
                  <a:lnTo>
                    <a:pt x="1041" y="336"/>
                  </a:lnTo>
                  <a:lnTo>
                    <a:pt x="970" y="320"/>
                  </a:lnTo>
                  <a:lnTo>
                    <a:pt x="943" y="301"/>
                  </a:lnTo>
                  <a:lnTo>
                    <a:pt x="865" y="263"/>
                  </a:lnTo>
                  <a:lnTo>
                    <a:pt x="797" y="257"/>
                  </a:lnTo>
                  <a:lnTo>
                    <a:pt x="788" y="229"/>
                  </a:lnTo>
                  <a:lnTo>
                    <a:pt x="796" y="196"/>
                  </a:lnTo>
                  <a:lnTo>
                    <a:pt x="744" y="141"/>
                  </a:lnTo>
                  <a:lnTo>
                    <a:pt x="704" y="140"/>
                  </a:lnTo>
                  <a:lnTo>
                    <a:pt x="605" y="75"/>
                  </a:lnTo>
                  <a:lnTo>
                    <a:pt x="532" y="25"/>
                  </a:lnTo>
                  <a:lnTo>
                    <a:pt x="467" y="0"/>
                  </a:lnTo>
                  <a:lnTo>
                    <a:pt x="454" y="53"/>
                  </a:lnTo>
                  <a:lnTo>
                    <a:pt x="390" y="56"/>
                  </a:lnTo>
                  <a:lnTo>
                    <a:pt x="284" y="130"/>
                  </a:lnTo>
                  <a:lnTo>
                    <a:pt x="229" y="133"/>
                  </a:lnTo>
                  <a:lnTo>
                    <a:pt x="171" y="162"/>
                  </a:lnTo>
                  <a:lnTo>
                    <a:pt x="200" y="213"/>
                  </a:lnTo>
                  <a:lnTo>
                    <a:pt x="204" y="245"/>
                  </a:lnTo>
                  <a:lnTo>
                    <a:pt x="223" y="278"/>
                  </a:lnTo>
                  <a:lnTo>
                    <a:pt x="210" y="338"/>
                  </a:lnTo>
                  <a:lnTo>
                    <a:pt x="126" y="428"/>
                  </a:lnTo>
                  <a:lnTo>
                    <a:pt x="120" y="467"/>
                  </a:lnTo>
                  <a:lnTo>
                    <a:pt x="139" y="493"/>
                  </a:lnTo>
                  <a:lnTo>
                    <a:pt x="98" y="554"/>
                  </a:lnTo>
                  <a:lnTo>
                    <a:pt x="49" y="560"/>
                  </a:lnTo>
                  <a:lnTo>
                    <a:pt x="11" y="615"/>
                  </a:lnTo>
                  <a:lnTo>
                    <a:pt x="27" y="650"/>
                  </a:lnTo>
                  <a:lnTo>
                    <a:pt x="44" y="696"/>
                  </a:lnTo>
                  <a:lnTo>
                    <a:pt x="39" y="731"/>
                  </a:lnTo>
                  <a:lnTo>
                    <a:pt x="47" y="797"/>
                  </a:lnTo>
                  <a:lnTo>
                    <a:pt x="23" y="839"/>
                  </a:lnTo>
                  <a:lnTo>
                    <a:pt x="0" y="860"/>
                  </a:lnTo>
                  <a:lnTo>
                    <a:pt x="26" y="894"/>
                  </a:lnTo>
                  <a:lnTo>
                    <a:pt x="74" y="913"/>
                  </a:lnTo>
                  <a:lnTo>
                    <a:pt x="119" y="959"/>
                  </a:lnTo>
                  <a:lnTo>
                    <a:pt x="156" y="983"/>
                  </a:lnTo>
                  <a:lnTo>
                    <a:pt x="174" y="971"/>
                  </a:lnTo>
                  <a:lnTo>
                    <a:pt x="193" y="918"/>
                  </a:lnTo>
                  <a:lnTo>
                    <a:pt x="207" y="890"/>
                  </a:lnTo>
                  <a:lnTo>
                    <a:pt x="239" y="858"/>
                  </a:lnTo>
                  <a:lnTo>
                    <a:pt x="241" y="897"/>
                  </a:lnTo>
                  <a:lnTo>
                    <a:pt x="246" y="930"/>
                  </a:lnTo>
                  <a:lnTo>
                    <a:pt x="254" y="910"/>
                  </a:lnTo>
                  <a:lnTo>
                    <a:pt x="251" y="874"/>
                  </a:lnTo>
                  <a:lnTo>
                    <a:pt x="265" y="878"/>
                  </a:lnTo>
                  <a:lnTo>
                    <a:pt x="279" y="935"/>
                  </a:lnTo>
                  <a:lnTo>
                    <a:pt x="268" y="998"/>
                  </a:lnTo>
                  <a:lnTo>
                    <a:pt x="275" y="1031"/>
                  </a:lnTo>
                  <a:lnTo>
                    <a:pt x="252" y="1088"/>
                  </a:lnTo>
                  <a:lnTo>
                    <a:pt x="194" y="1137"/>
                  </a:lnTo>
                  <a:lnTo>
                    <a:pt x="215" y="1147"/>
                  </a:lnTo>
                  <a:lnTo>
                    <a:pt x="234" y="1208"/>
                  </a:lnTo>
                  <a:close/>
                  <a:moveTo>
                    <a:pt x="218" y="959"/>
                  </a:moveTo>
                  <a:lnTo>
                    <a:pt x="178" y="995"/>
                  </a:lnTo>
                  <a:lnTo>
                    <a:pt x="154" y="1035"/>
                  </a:lnTo>
                  <a:lnTo>
                    <a:pt x="157" y="1051"/>
                  </a:lnTo>
                  <a:lnTo>
                    <a:pt x="170" y="1069"/>
                  </a:lnTo>
                  <a:lnTo>
                    <a:pt x="196" y="1061"/>
                  </a:lnTo>
                  <a:lnTo>
                    <a:pt x="213" y="1028"/>
                  </a:lnTo>
                  <a:lnTo>
                    <a:pt x="210" y="1000"/>
                  </a:lnTo>
                  <a:lnTo>
                    <a:pt x="222" y="971"/>
                  </a:lnTo>
                  <a:lnTo>
                    <a:pt x="218" y="959"/>
                  </a:lnTo>
                  <a:close/>
                </a:path>
              </a:pathLst>
            </a:custGeom>
            <a:solidFill>
              <a:srgbClr val="00C607"/>
            </a:solidFill>
            <a:ln w="3175" cap="flat">
              <a:solidFill>
                <a:srgbClr val="00C607">
                  <a:lumMod val="75000"/>
                </a:srgbClr>
              </a:solidFill>
              <a:prstDash val="solid"/>
              <a:miter lim="800000"/>
              <a:headEnd/>
              <a:tailEnd/>
            </a:ln>
            <a:effectLst>
              <a:glow rad="21590">
                <a:srgbClr val="046446">
                  <a:alpha val="40000"/>
                </a:srgbClr>
              </a:glow>
            </a:effectLst>
          </p:spPr>
          <p:txBody>
            <a:bodyPr vert="horz" wrap="square" lIns="91440" tIns="45720" rIns="91440" bIns="45720" numCol="1" anchor="t" anchorCtr="0" compatLnSpc="1">
              <a:prstTxWarp prst="textNoShape">
                <a:avLst/>
              </a:prstTxWarp>
            </a:bodyPr>
            <a:lstStyle/>
            <a:p>
              <a:pPr defTabSz="914400"/>
              <a:endParaRPr lang="es-BO" kern="0" dirty="0">
                <a:solidFill>
                  <a:srgbClr val="31313C"/>
                </a:solidFill>
                <a:latin typeface="Nexa Book"/>
              </a:endParaRPr>
            </a:p>
          </p:txBody>
        </p:sp>
        <p:sp>
          <p:nvSpPr>
            <p:cNvPr id="76" name="Colombia">
              <a:extLst>
                <a:ext uri="{FF2B5EF4-FFF2-40B4-BE49-F238E27FC236}">
                  <a16:creationId xmlns:a16="http://schemas.microsoft.com/office/drawing/2014/main" id="{B49BF6C7-7838-4DA2-BA56-63893BC2279A}"/>
                </a:ext>
              </a:extLst>
            </p:cNvPr>
            <p:cNvSpPr>
              <a:spLocks/>
            </p:cNvSpPr>
            <p:nvPr/>
          </p:nvSpPr>
          <p:spPr bwMode="auto">
            <a:xfrm>
              <a:off x="3654" y="990"/>
              <a:ext cx="510" cy="729"/>
            </a:xfrm>
            <a:custGeom>
              <a:avLst/>
              <a:gdLst>
                <a:gd name="T0" fmla="*/ 321 w 2673"/>
                <a:gd name="T1" fmla="*/ 2766 h 3816"/>
                <a:gd name="T2" fmla="*/ 574 w 2673"/>
                <a:gd name="T3" fmla="*/ 2873 h 3816"/>
                <a:gd name="T4" fmla="*/ 714 w 2673"/>
                <a:gd name="T5" fmla="*/ 2800 h 3816"/>
                <a:gd name="T6" fmla="*/ 810 w 2673"/>
                <a:gd name="T7" fmla="*/ 2867 h 3816"/>
                <a:gd name="T8" fmla="*/ 1031 w 2673"/>
                <a:gd name="T9" fmla="*/ 3010 h 3816"/>
                <a:gd name="T10" fmla="*/ 1252 w 2673"/>
                <a:gd name="T11" fmla="*/ 3222 h 3816"/>
                <a:gd name="T12" fmla="*/ 1309 w 2673"/>
                <a:gd name="T13" fmla="*/ 3376 h 3816"/>
                <a:gd name="T14" fmla="*/ 1503 w 2673"/>
                <a:gd name="T15" fmla="*/ 3423 h 3816"/>
                <a:gd name="T16" fmla="*/ 1787 w 2673"/>
                <a:gd name="T17" fmla="*/ 3374 h 3816"/>
                <a:gd name="T18" fmla="*/ 1942 w 2673"/>
                <a:gd name="T19" fmla="*/ 3453 h 3816"/>
                <a:gd name="T20" fmla="*/ 1902 w 2673"/>
                <a:gd name="T21" fmla="*/ 3735 h 3816"/>
                <a:gd name="T22" fmla="*/ 2165 w 2673"/>
                <a:gd name="T23" fmla="*/ 3228 h 3816"/>
                <a:gd name="T24" fmla="*/ 1994 w 2673"/>
                <a:gd name="T25" fmla="*/ 2909 h 3816"/>
                <a:gd name="T26" fmla="*/ 2175 w 2673"/>
                <a:gd name="T27" fmla="*/ 2707 h 3816"/>
                <a:gd name="T28" fmla="*/ 2076 w 2673"/>
                <a:gd name="T29" fmla="*/ 2473 h 3816"/>
                <a:gd name="T30" fmla="*/ 2451 w 2673"/>
                <a:gd name="T31" fmla="*/ 2458 h 3816"/>
                <a:gd name="T32" fmla="*/ 2613 w 2673"/>
                <a:gd name="T33" fmla="*/ 2522 h 3816"/>
                <a:gd name="T34" fmla="*/ 2625 w 2673"/>
                <a:gd name="T35" fmla="*/ 2421 h 3816"/>
                <a:gd name="T36" fmla="*/ 2556 w 2673"/>
                <a:gd name="T37" fmla="*/ 2247 h 3816"/>
                <a:gd name="T38" fmla="*/ 2567 w 2673"/>
                <a:gd name="T39" fmla="*/ 2081 h 3816"/>
                <a:gd name="T40" fmla="*/ 2491 w 2673"/>
                <a:gd name="T41" fmla="*/ 1831 h 3816"/>
                <a:gd name="T42" fmla="*/ 2568 w 2673"/>
                <a:gd name="T43" fmla="*/ 1620 h 3816"/>
                <a:gd name="T44" fmla="*/ 2551 w 2673"/>
                <a:gd name="T45" fmla="*/ 1413 h 3816"/>
                <a:gd name="T46" fmla="*/ 2354 w 2673"/>
                <a:gd name="T47" fmla="*/ 1445 h 3816"/>
                <a:gd name="T48" fmla="*/ 2185 w 2673"/>
                <a:gd name="T49" fmla="*/ 1421 h 3816"/>
                <a:gd name="T50" fmla="*/ 1826 w 2673"/>
                <a:gd name="T51" fmla="*/ 1250 h 3816"/>
                <a:gd name="T52" fmla="*/ 1592 w 2673"/>
                <a:gd name="T53" fmla="*/ 1223 h 3816"/>
                <a:gd name="T54" fmla="*/ 1489 w 2673"/>
                <a:gd name="T55" fmla="*/ 1065 h 3816"/>
                <a:gd name="T56" fmla="*/ 1334 w 2673"/>
                <a:gd name="T57" fmla="*/ 753 h 3816"/>
                <a:gd name="T58" fmla="*/ 1336 w 2673"/>
                <a:gd name="T59" fmla="*/ 549 h 3816"/>
                <a:gd name="T60" fmla="*/ 1528 w 2673"/>
                <a:gd name="T61" fmla="*/ 311 h 3816"/>
                <a:gd name="T62" fmla="*/ 1765 w 2673"/>
                <a:gd name="T63" fmla="*/ 131 h 3816"/>
                <a:gd name="T64" fmla="*/ 1701 w 2673"/>
                <a:gd name="T65" fmla="*/ 2 h 3816"/>
                <a:gd name="T66" fmla="*/ 1603 w 2673"/>
                <a:gd name="T67" fmla="*/ 60 h 3816"/>
                <a:gd name="T68" fmla="*/ 1521 w 2673"/>
                <a:gd name="T69" fmla="*/ 132 h 3816"/>
                <a:gd name="T70" fmla="*/ 1210 w 2673"/>
                <a:gd name="T71" fmla="*/ 262 h 3816"/>
                <a:gd name="T72" fmla="*/ 1106 w 2673"/>
                <a:gd name="T73" fmla="*/ 376 h 3816"/>
                <a:gd name="T74" fmla="*/ 1085 w 2673"/>
                <a:gd name="T75" fmla="*/ 339 h 3816"/>
                <a:gd name="T76" fmla="*/ 862 w 2673"/>
                <a:gd name="T77" fmla="*/ 387 h 3816"/>
                <a:gd name="T78" fmla="*/ 778 w 2673"/>
                <a:gd name="T79" fmla="*/ 599 h 3816"/>
                <a:gd name="T80" fmla="*/ 666 w 2673"/>
                <a:gd name="T81" fmla="*/ 713 h 3816"/>
                <a:gd name="T82" fmla="*/ 478 w 2673"/>
                <a:gd name="T83" fmla="*/ 851 h 3816"/>
                <a:gd name="T84" fmla="*/ 483 w 2673"/>
                <a:gd name="T85" fmla="*/ 1037 h 3816"/>
                <a:gd name="T86" fmla="*/ 414 w 2673"/>
                <a:gd name="T87" fmla="*/ 905 h 3816"/>
                <a:gd name="T88" fmla="*/ 351 w 2673"/>
                <a:gd name="T89" fmla="*/ 1043 h 3816"/>
                <a:gd name="T90" fmla="*/ 267 w 2673"/>
                <a:gd name="T91" fmla="*/ 1196 h 3816"/>
                <a:gd name="T92" fmla="*/ 363 w 2673"/>
                <a:gd name="T93" fmla="*/ 1339 h 3816"/>
                <a:gd name="T94" fmla="*/ 379 w 2673"/>
                <a:gd name="T95" fmla="*/ 1487 h 3816"/>
                <a:gd name="T96" fmla="*/ 368 w 2673"/>
                <a:gd name="T97" fmla="*/ 1651 h 3816"/>
                <a:gd name="T98" fmla="*/ 357 w 2673"/>
                <a:gd name="T99" fmla="*/ 1935 h 3816"/>
                <a:gd name="T100" fmla="*/ 439 w 2673"/>
                <a:gd name="T101" fmla="*/ 1993 h 3816"/>
                <a:gd name="T102" fmla="*/ 228 w 2673"/>
                <a:gd name="T103" fmla="*/ 2263 h 3816"/>
                <a:gd name="T104" fmla="*/ 0 w 2673"/>
                <a:gd name="T105" fmla="*/ 2537 h 3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73" h="3816">
                  <a:moveTo>
                    <a:pt x="138" y="2612"/>
                  </a:moveTo>
                  <a:lnTo>
                    <a:pt x="237" y="2677"/>
                  </a:lnTo>
                  <a:lnTo>
                    <a:pt x="277" y="2678"/>
                  </a:lnTo>
                  <a:lnTo>
                    <a:pt x="329" y="2733"/>
                  </a:lnTo>
                  <a:lnTo>
                    <a:pt x="321" y="2766"/>
                  </a:lnTo>
                  <a:lnTo>
                    <a:pt x="330" y="2794"/>
                  </a:lnTo>
                  <a:lnTo>
                    <a:pt x="398" y="2800"/>
                  </a:lnTo>
                  <a:lnTo>
                    <a:pt x="476" y="2838"/>
                  </a:lnTo>
                  <a:lnTo>
                    <a:pt x="503" y="2857"/>
                  </a:lnTo>
                  <a:lnTo>
                    <a:pt x="574" y="2873"/>
                  </a:lnTo>
                  <a:lnTo>
                    <a:pt x="602" y="2848"/>
                  </a:lnTo>
                  <a:lnTo>
                    <a:pt x="599" y="2802"/>
                  </a:lnTo>
                  <a:lnTo>
                    <a:pt x="632" y="2776"/>
                  </a:lnTo>
                  <a:lnTo>
                    <a:pt x="647" y="2777"/>
                  </a:lnTo>
                  <a:lnTo>
                    <a:pt x="714" y="2800"/>
                  </a:lnTo>
                  <a:lnTo>
                    <a:pt x="749" y="2820"/>
                  </a:lnTo>
                  <a:lnTo>
                    <a:pt x="759" y="2849"/>
                  </a:lnTo>
                  <a:lnTo>
                    <a:pt x="789" y="2865"/>
                  </a:lnTo>
                  <a:lnTo>
                    <a:pt x="794" y="2869"/>
                  </a:lnTo>
                  <a:lnTo>
                    <a:pt x="810" y="2867"/>
                  </a:lnTo>
                  <a:lnTo>
                    <a:pt x="835" y="2893"/>
                  </a:lnTo>
                  <a:lnTo>
                    <a:pt x="916" y="2912"/>
                  </a:lnTo>
                  <a:lnTo>
                    <a:pt x="965" y="2923"/>
                  </a:lnTo>
                  <a:lnTo>
                    <a:pt x="978" y="2947"/>
                  </a:lnTo>
                  <a:lnTo>
                    <a:pt x="1031" y="3010"/>
                  </a:lnTo>
                  <a:lnTo>
                    <a:pt x="1036" y="3052"/>
                  </a:lnTo>
                  <a:lnTo>
                    <a:pt x="1073" y="3121"/>
                  </a:lnTo>
                  <a:lnTo>
                    <a:pt x="1102" y="3121"/>
                  </a:lnTo>
                  <a:lnTo>
                    <a:pt x="1208" y="3156"/>
                  </a:lnTo>
                  <a:lnTo>
                    <a:pt x="1252" y="3222"/>
                  </a:lnTo>
                  <a:lnTo>
                    <a:pt x="1251" y="3275"/>
                  </a:lnTo>
                  <a:lnTo>
                    <a:pt x="1267" y="3280"/>
                  </a:lnTo>
                  <a:lnTo>
                    <a:pt x="1304" y="3297"/>
                  </a:lnTo>
                  <a:lnTo>
                    <a:pt x="1323" y="3354"/>
                  </a:lnTo>
                  <a:lnTo>
                    <a:pt x="1309" y="3376"/>
                  </a:lnTo>
                  <a:lnTo>
                    <a:pt x="1321" y="3408"/>
                  </a:lnTo>
                  <a:lnTo>
                    <a:pt x="1363" y="3426"/>
                  </a:lnTo>
                  <a:lnTo>
                    <a:pt x="1410" y="3415"/>
                  </a:lnTo>
                  <a:lnTo>
                    <a:pt x="1448" y="3424"/>
                  </a:lnTo>
                  <a:lnTo>
                    <a:pt x="1503" y="3423"/>
                  </a:lnTo>
                  <a:lnTo>
                    <a:pt x="1525" y="3403"/>
                  </a:lnTo>
                  <a:lnTo>
                    <a:pt x="1596" y="3371"/>
                  </a:lnTo>
                  <a:lnTo>
                    <a:pt x="1657" y="3383"/>
                  </a:lnTo>
                  <a:lnTo>
                    <a:pt x="1710" y="3408"/>
                  </a:lnTo>
                  <a:lnTo>
                    <a:pt x="1787" y="3374"/>
                  </a:lnTo>
                  <a:lnTo>
                    <a:pt x="1827" y="3374"/>
                  </a:lnTo>
                  <a:lnTo>
                    <a:pt x="1845" y="3400"/>
                  </a:lnTo>
                  <a:lnTo>
                    <a:pt x="1870" y="3399"/>
                  </a:lnTo>
                  <a:lnTo>
                    <a:pt x="1920" y="3423"/>
                  </a:lnTo>
                  <a:lnTo>
                    <a:pt x="1942" y="3453"/>
                  </a:lnTo>
                  <a:lnTo>
                    <a:pt x="1986" y="3439"/>
                  </a:lnTo>
                  <a:lnTo>
                    <a:pt x="1989" y="3469"/>
                  </a:lnTo>
                  <a:lnTo>
                    <a:pt x="1845" y="3713"/>
                  </a:lnTo>
                  <a:lnTo>
                    <a:pt x="1852" y="3740"/>
                  </a:lnTo>
                  <a:lnTo>
                    <a:pt x="1902" y="3735"/>
                  </a:lnTo>
                  <a:lnTo>
                    <a:pt x="1958" y="3731"/>
                  </a:lnTo>
                  <a:lnTo>
                    <a:pt x="1992" y="3768"/>
                  </a:lnTo>
                  <a:lnTo>
                    <a:pt x="2003" y="3816"/>
                  </a:lnTo>
                  <a:lnTo>
                    <a:pt x="2040" y="3693"/>
                  </a:lnTo>
                  <a:lnTo>
                    <a:pt x="2165" y="3228"/>
                  </a:lnTo>
                  <a:lnTo>
                    <a:pt x="2167" y="3195"/>
                  </a:lnTo>
                  <a:lnTo>
                    <a:pt x="2170" y="3119"/>
                  </a:lnTo>
                  <a:lnTo>
                    <a:pt x="2116" y="3023"/>
                  </a:lnTo>
                  <a:lnTo>
                    <a:pt x="2032" y="2959"/>
                  </a:lnTo>
                  <a:lnTo>
                    <a:pt x="1994" y="2909"/>
                  </a:lnTo>
                  <a:lnTo>
                    <a:pt x="1987" y="2787"/>
                  </a:lnTo>
                  <a:lnTo>
                    <a:pt x="2137" y="2736"/>
                  </a:lnTo>
                  <a:lnTo>
                    <a:pt x="2189" y="2771"/>
                  </a:lnTo>
                  <a:lnTo>
                    <a:pt x="2201" y="2734"/>
                  </a:lnTo>
                  <a:lnTo>
                    <a:pt x="2175" y="2707"/>
                  </a:lnTo>
                  <a:lnTo>
                    <a:pt x="2199" y="2680"/>
                  </a:lnTo>
                  <a:lnTo>
                    <a:pt x="2167" y="2620"/>
                  </a:lnTo>
                  <a:lnTo>
                    <a:pt x="2082" y="2598"/>
                  </a:lnTo>
                  <a:lnTo>
                    <a:pt x="2061" y="2545"/>
                  </a:lnTo>
                  <a:lnTo>
                    <a:pt x="2076" y="2473"/>
                  </a:lnTo>
                  <a:lnTo>
                    <a:pt x="2328" y="2471"/>
                  </a:lnTo>
                  <a:lnTo>
                    <a:pt x="2355" y="2441"/>
                  </a:lnTo>
                  <a:lnTo>
                    <a:pt x="2398" y="2441"/>
                  </a:lnTo>
                  <a:lnTo>
                    <a:pt x="2422" y="2463"/>
                  </a:lnTo>
                  <a:lnTo>
                    <a:pt x="2451" y="2458"/>
                  </a:lnTo>
                  <a:lnTo>
                    <a:pt x="2494" y="2410"/>
                  </a:lnTo>
                  <a:lnTo>
                    <a:pt x="2555" y="2394"/>
                  </a:lnTo>
                  <a:lnTo>
                    <a:pt x="2568" y="2428"/>
                  </a:lnTo>
                  <a:lnTo>
                    <a:pt x="2605" y="2473"/>
                  </a:lnTo>
                  <a:lnTo>
                    <a:pt x="2613" y="2522"/>
                  </a:lnTo>
                  <a:lnTo>
                    <a:pt x="2612" y="2583"/>
                  </a:lnTo>
                  <a:lnTo>
                    <a:pt x="2670" y="2577"/>
                  </a:lnTo>
                  <a:lnTo>
                    <a:pt x="2673" y="2576"/>
                  </a:lnTo>
                  <a:lnTo>
                    <a:pt x="2669" y="2534"/>
                  </a:lnTo>
                  <a:lnTo>
                    <a:pt x="2625" y="2421"/>
                  </a:lnTo>
                  <a:lnTo>
                    <a:pt x="2599" y="2365"/>
                  </a:lnTo>
                  <a:lnTo>
                    <a:pt x="2611" y="2339"/>
                  </a:lnTo>
                  <a:lnTo>
                    <a:pt x="2588" y="2295"/>
                  </a:lnTo>
                  <a:lnTo>
                    <a:pt x="2566" y="2283"/>
                  </a:lnTo>
                  <a:lnTo>
                    <a:pt x="2556" y="2247"/>
                  </a:lnTo>
                  <a:lnTo>
                    <a:pt x="2547" y="2237"/>
                  </a:lnTo>
                  <a:lnTo>
                    <a:pt x="2525" y="2253"/>
                  </a:lnTo>
                  <a:lnTo>
                    <a:pt x="2501" y="2245"/>
                  </a:lnTo>
                  <a:lnTo>
                    <a:pt x="2494" y="2212"/>
                  </a:lnTo>
                  <a:lnTo>
                    <a:pt x="2567" y="2081"/>
                  </a:lnTo>
                  <a:lnTo>
                    <a:pt x="2518" y="1962"/>
                  </a:lnTo>
                  <a:lnTo>
                    <a:pt x="2517" y="1937"/>
                  </a:lnTo>
                  <a:lnTo>
                    <a:pt x="2493" y="1902"/>
                  </a:lnTo>
                  <a:lnTo>
                    <a:pt x="2491" y="1831"/>
                  </a:lnTo>
                  <a:lnTo>
                    <a:pt x="2491" y="1831"/>
                  </a:lnTo>
                  <a:lnTo>
                    <a:pt x="2508" y="1775"/>
                  </a:lnTo>
                  <a:lnTo>
                    <a:pt x="2503" y="1746"/>
                  </a:lnTo>
                  <a:lnTo>
                    <a:pt x="2490" y="1667"/>
                  </a:lnTo>
                  <a:lnTo>
                    <a:pt x="2515" y="1636"/>
                  </a:lnTo>
                  <a:lnTo>
                    <a:pt x="2568" y="1620"/>
                  </a:lnTo>
                  <a:lnTo>
                    <a:pt x="2583" y="1593"/>
                  </a:lnTo>
                  <a:lnTo>
                    <a:pt x="2583" y="1553"/>
                  </a:lnTo>
                  <a:lnTo>
                    <a:pt x="2601" y="1518"/>
                  </a:lnTo>
                  <a:lnTo>
                    <a:pt x="2587" y="1432"/>
                  </a:lnTo>
                  <a:lnTo>
                    <a:pt x="2551" y="1413"/>
                  </a:lnTo>
                  <a:lnTo>
                    <a:pt x="2512" y="1415"/>
                  </a:lnTo>
                  <a:lnTo>
                    <a:pt x="2501" y="1427"/>
                  </a:lnTo>
                  <a:lnTo>
                    <a:pt x="2440" y="1421"/>
                  </a:lnTo>
                  <a:lnTo>
                    <a:pt x="2396" y="1422"/>
                  </a:lnTo>
                  <a:lnTo>
                    <a:pt x="2354" y="1445"/>
                  </a:lnTo>
                  <a:lnTo>
                    <a:pt x="2325" y="1429"/>
                  </a:lnTo>
                  <a:lnTo>
                    <a:pt x="2280" y="1416"/>
                  </a:lnTo>
                  <a:lnTo>
                    <a:pt x="2262" y="1422"/>
                  </a:lnTo>
                  <a:lnTo>
                    <a:pt x="2246" y="1408"/>
                  </a:lnTo>
                  <a:lnTo>
                    <a:pt x="2185" y="1421"/>
                  </a:lnTo>
                  <a:lnTo>
                    <a:pt x="2017" y="1255"/>
                  </a:lnTo>
                  <a:lnTo>
                    <a:pt x="1977" y="1238"/>
                  </a:lnTo>
                  <a:lnTo>
                    <a:pt x="1906" y="1225"/>
                  </a:lnTo>
                  <a:lnTo>
                    <a:pt x="1842" y="1236"/>
                  </a:lnTo>
                  <a:lnTo>
                    <a:pt x="1826" y="1250"/>
                  </a:lnTo>
                  <a:lnTo>
                    <a:pt x="1772" y="1234"/>
                  </a:lnTo>
                  <a:lnTo>
                    <a:pt x="1715" y="1232"/>
                  </a:lnTo>
                  <a:lnTo>
                    <a:pt x="1679" y="1250"/>
                  </a:lnTo>
                  <a:lnTo>
                    <a:pt x="1632" y="1228"/>
                  </a:lnTo>
                  <a:lnTo>
                    <a:pt x="1592" y="1223"/>
                  </a:lnTo>
                  <a:lnTo>
                    <a:pt x="1530" y="1196"/>
                  </a:lnTo>
                  <a:lnTo>
                    <a:pt x="1479" y="1154"/>
                  </a:lnTo>
                  <a:lnTo>
                    <a:pt x="1477" y="1122"/>
                  </a:lnTo>
                  <a:lnTo>
                    <a:pt x="1492" y="1096"/>
                  </a:lnTo>
                  <a:lnTo>
                    <a:pt x="1489" y="1065"/>
                  </a:lnTo>
                  <a:lnTo>
                    <a:pt x="1511" y="1017"/>
                  </a:lnTo>
                  <a:lnTo>
                    <a:pt x="1500" y="975"/>
                  </a:lnTo>
                  <a:lnTo>
                    <a:pt x="1461" y="915"/>
                  </a:lnTo>
                  <a:lnTo>
                    <a:pt x="1373" y="754"/>
                  </a:lnTo>
                  <a:lnTo>
                    <a:pt x="1334" y="753"/>
                  </a:lnTo>
                  <a:lnTo>
                    <a:pt x="1305" y="756"/>
                  </a:lnTo>
                  <a:lnTo>
                    <a:pt x="1310" y="734"/>
                  </a:lnTo>
                  <a:lnTo>
                    <a:pt x="1344" y="661"/>
                  </a:lnTo>
                  <a:lnTo>
                    <a:pt x="1350" y="587"/>
                  </a:lnTo>
                  <a:lnTo>
                    <a:pt x="1336" y="549"/>
                  </a:lnTo>
                  <a:lnTo>
                    <a:pt x="1349" y="504"/>
                  </a:lnTo>
                  <a:lnTo>
                    <a:pt x="1419" y="403"/>
                  </a:lnTo>
                  <a:lnTo>
                    <a:pt x="1455" y="373"/>
                  </a:lnTo>
                  <a:lnTo>
                    <a:pt x="1490" y="321"/>
                  </a:lnTo>
                  <a:lnTo>
                    <a:pt x="1528" y="311"/>
                  </a:lnTo>
                  <a:lnTo>
                    <a:pt x="1549" y="286"/>
                  </a:lnTo>
                  <a:lnTo>
                    <a:pt x="1616" y="183"/>
                  </a:lnTo>
                  <a:lnTo>
                    <a:pt x="1730" y="139"/>
                  </a:lnTo>
                  <a:lnTo>
                    <a:pt x="1741" y="131"/>
                  </a:lnTo>
                  <a:lnTo>
                    <a:pt x="1765" y="131"/>
                  </a:lnTo>
                  <a:lnTo>
                    <a:pt x="1771" y="124"/>
                  </a:lnTo>
                  <a:lnTo>
                    <a:pt x="1797" y="105"/>
                  </a:lnTo>
                  <a:lnTo>
                    <a:pt x="1807" y="79"/>
                  </a:lnTo>
                  <a:lnTo>
                    <a:pt x="1781" y="45"/>
                  </a:lnTo>
                  <a:lnTo>
                    <a:pt x="1701" y="2"/>
                  </a:lnTo>
                  <a:lnTo>
                    <a:pt x="1669" y="0"/>
                  </a:lnTo>
                  <a:lnTo>
                    <a:pt x="1657" y="20"/>
                  </a:lnTo>
                  <a:lnTo>
                    <a:pt x="1654" y="41"/>
                  </a:lnTo>
                  <a:lnTo>
                    <a:pt x="1621" y="45"/>
                  </a:lnTo>
                  <a:lnTo>
                    <a:pt x="1603" y="60"/>
                  </a:lnTo>
                  <a:lnTo>
                    <a:pt x="1566" y="55"/>
                  </a:lnTo>
                  <a:lnTo>
                    <a:pt x="1534" y="68"/>
                  </a:lnTo>
                  <a:lnTo>
                    <a:pt x="1516" y="89"/>
                  </a:lnTo>
                  <a:lnTo>
                    <a:pt x="1536" y="111"/>
                  </a:lnTo>
                  <a:lnTo>
                    <a:pt x="1521" y="132"/>
                  </a:lnTo>
                  <a:lnTo>
                    <a:pt x="1463" y="161"/>
                  </a:lnTo>
                  <a:lnTo>
                    <a:pt x="1386" y="207"/>
                  </a:lnTo>
                  <a:lnTo>
                    <a:pt x="1335" y="244"/>
                  </a:lnTo>
                  <a:lnTo>
                    <a:pt x="1276" y="257"/>
                  </a:lnTo>
                  <a:lnTo>
                    <a:pt x="1210" y="262"/>
                  </a:lnTo>
                  <a:lnTo>
                    <a:pt x="1138" y="254"/>
                  </a:lnTo>
                  <a:lnTo>
                    <a:pt x="1093" y="278"/>
                  </a:lnTo>
                  <a:lnTo>
                    <a:pt x="1096" y="305"/>
                  </a:lnTo>
                  <a:lnTo>
                    <a:pt x="1110" y="341"/>
                  </a:lnTo>
                  <a:lnTo>
                    <a:pt x="1106" y="376"/>
                  </a:lnTo>
                  <a:lnTo>
                    <a:pt x="1072" y="406"/>
                  </a:lnTo>
                  <a:lnTo>
                    <a:pt x="1049" y="397"/>
                  </a:lnTo>
                  <a:lnTo>
                    <a:pt x="1057" y="361"/>
                  </a:lnTo>
                  <a:lnTo>
                    <a:pt x="1053" y="350"/>
                  </a:lnTo>
                  <a:lnTo>
                    <a:pt x="1085" y="339"/>
                  </a:lnTo>
                  <a:lnTo>
                    <a:pt x="1038" y="334"/>
                  </a:lnTo>
                  <a:lnTo>
                    <a:pt x="982" y="310"/>
                  </a:lnTo>
                  <a:lnTo>
                    <a:pt x="953" y="312"/>
                  </a:lnTo>
                  <a:lnTo>
                    <a:pt x="879" y="357"/>
                  </a:lnTo>
                  <a:lnTo>
                    <a:pt x="862" y="387"/>
                  </a:lnTo>
                  <a:lnTo>
                    <a:pt x="812" y="445"/>
                  </a:lnTo>
                  <a:lnTo>
                    <a:pt x="753" y="557"/>
                  </a:lnTo>
                  <a:lnTo>
                    <a:pt x="745" y="589"/>
                  </a:lnTo>
                  <a:lnTo>
                    <a:pt x="762" y="581"/>
                  </a:lnTo>
                  <a:lnTo>
                    <a:pt x="778" y="599"/>
                  </a:lnTo>
                  <a:lnTo>
                    <a:pt x="785" y="636"/>
                  </a:lnTo>
                  <a:lnTo>
                    <a:pt x="772" y="676"/>
                  </a:lnTo>
                  <a:lnTo>
                    <a:pt x="740" y="692"/>
                  </a:lnTo>
                  <a:lnTo>
                    <a:pt x="698" y="695"/>
                  </a:lnTo>
                  <a:lnTo>
                    <a:pt x="666" y="713"/>
                  </a:lnTo>
                  <a:lnTo>
                    <a:pt x="608" y="769"/>
                  </a:lnTo>
                  <a:lnTo>
                    <a:pt x="584" y="782"/>
                  </a:lnTo>
                  <a:lnTo>
                    <a:pt x="541" y="846"/>
                  </a:lnTo>
                  <a:lnTo>
                    <a:pt x="515" y="849"/>
                  </a:lnTo>
                  <a:lnTo>
                    <a:pt x="478" y="851"/>
                  </a:lnTo>
                  <a:lnTo>
                    <a:pt x="491" y="893"/>
                  </a:lnTo>
                  <a:lnTo>
                    <a:pt x="530" y="936"/>
                  </a:lnTo>
                  <a:lnTo>
                    <a:pt x="530" y="990"/>
                  </a:lnTo>
                  <a:lnTo>
                    <a:pt x="507" y="1038"/>
                  </a:lnTo>
                  <a:lnTo>
                    <a:pt x="483" y="1037"/>
                  </a:lnTo>
                  <a:lnTo>
                    <a:pt x="443" y="1003"/>
                  </a:lnTo>
                  <a:lnTo>
                    <a:pt x="448" y="987"/>
                  </a:lnTo>
                  <a:lnTo>
                    <a:pt x="462" y="962"/>
                  </a:lnTo>
                  <a:lnTo>
                    <a:pt x="429" y="947"/>
                  </a:lnTo>
                  <a:lnTo>
                    <a:pt x="414" y="905"/>
                  </a:lnTo>
                  <a:lnTo>
                    <a:pt x="365" y="862"/>
                  </a:lnTo>
                  <a:lnTo>
                    <a:pt x="356" y="901"/>
                  </a:lnTo>
                  <a:lnTo>
                    <a:pt x="363" y="930"/>
                  </a:lnTo>
                  <a:lnTo>
                    <a:pt x="383" y="986"/>
                  </a:lnTo>
                  <a:lnTo>
                    <a:pt x="351" y="1043"/>
                  </a:lnTo>
                  <a:lnTo>
                    <a:pt x="335" y="1097"/>
                  </a:lnTo>
                  <a:lnTo>
                    <a:pt x="308" y="1118"/>
                  </a:lnTo>
                  <a:lnTo>
                    <a:pt x="286" y="1120"/>
                  </a:lnTo>
                  <a:lnTo>
                    <a:pt x="257" y="1187"/>
                  </a:lnTo>
                  <a:lnTo>
                    <a:pt x="267" y="1196"/>
                  </a:lnTo>
                  <a:lnTo>
                    <a:pt x="276" y="1247"/>
                  </a:lnTo>
                  <a:lnTo>
                    <a:pt x="280" y="1298"/>
                  </a:lnTo>
                  <a:lnTo>
                    <a:pt x="325" y="1352"/>
                  </a:lnTo>
                  <a:lnTo>
                    <a:pt x="342" y="1350"/>
                  </a:lnTo>
                  <a:lnTo>
                    <a:pt x="363" y="1339"/>
                  </a:lnTo>
                  <a:lnTo>
                    <a:pt x="375" y="1359"/>
                  </a:lnTo>
                  <a:lnTo>
                    <a:pt x="381" y="1408"/>
                  </a:lnTo>
                  <a:lnTo>
                    <a:pt x="354" y="1439"/>
                  </a:lnTo>
                  <a:lnTo>
                    <a:pt x="353" y="1458"/>
                  </a:lnTo>
                  <a:lnTo>
                    <a:pt x="379" y="1487"/>
                  </a:lnTo>
                  <a:lnTo>
                    <a:pt x="379" y="1549"/>
                  </a:lnTo>
                  <a:lnTo>
                    <a:pt x="350" y="1571"/>
                  </a:lnTo>
                  <a:lnTo>
                    <a:pt x="333" y="1603"/>
                  </a:lnTo>
                  <a:lnTo>
                    <a:pt x="350" y="1610"/>
                  </a:lnTo>
                  <a:lnTo>
                    <a:pt x="368" y="1651"/>
                  </a:lnTo>
                  <a:lnTo>
                    <a:pt x="362" y="1726"/>
                  </a:lnTo>
                  <a:lnTo>
                    <a:pt x="366" y="1830"/>
                  </a:lnTo>
                  <a:lnTo>
                    <a:pt x="336" y="1866"/>
                  </a:lnTo>
                  <a:lnTo>
                    <a:pt x="330" y="1898"/>
                  </a:lnTo>
                  <a:lnTo>
                    <a:pt x="357" y="1935"/>
                  </a:lnTo>
                  <a:lnTo>
                    <a:pt x="396" y="1918"/>
                  </a:lnTo>
                  <a:lnTo>
                    <a:pt x="391" y="1942"/>
                  </a:lnTo>
                  <a:lnTo>
                    <a:pt x="413" y="1975"/>
                  </a:lnTo>
                  <a:lnTo>
                    <a:pt x="436" y="1973"/>
                  </a:lnTo>
                  <a:lnTo>
                    <a:pt x="439" y="1993"/>
                  </a:lnTo>
                  <a:lnTo>
                    <a:pt x="416" y="2022"/>
                  </a:lnTo>
                  <a:lnTo>
                    <a:pt x="397" y="2072"/>
                  </a:lnTo>
                  <a:lnTo>
                    <a:pt x="313" y="2155"/>
                  </a:lnTo>
                  <a:lnTo>
                    <a:pt x="291" y="2202"/>
                  </a:lnTo>
                  <a:lnTo>
                    <a:pt x="228" y="2263"/>
                  </a:lnTo>
                  <a:lnTo>
                    <a:pt x="145" y="2281"/>
                  </a:lnTo>
                  <a:lnTo>
                    <a:pt x="80" y="2329"/>
                  </a:lnTo>
                  <a:lnTo>
                    <a:pt x="19" y="2422"/>
                  </a:lnTo>
                  <a:lnTo>
                    <a:pt x="10" y="2496"/>
                  </a:lnTo>
                  <a:lnTo>
                    <a:pt x="0" y="2537"/>
                  </a:lnTo>
                  <a:lnTo>
                    <a:pt x="65" y="2562"/>
                  </a:lnTo>
                  <a:lnTo>
                    <a:pt x="138" y="2612"/>
                  </a:lnTo>
                  <a:close/>
                </a:path>
              </a:pathLst>
            </a:custGeom>
            <a:solidFill>
              <a:srgbClr val="00C607"/>
            </a:solidFill>
            <a:ln w="3175" cap="flat">
              <a:solidFill>
                <a:srgbClr val="00C607">
                  <a:lumMod val="75000"/>
                </a:srgbClr>
              </a:solidFill>
              <a:prstDash val="solid"/>
              <a:miter lim="800000"/>
              <a:headEnd/>
              <a:tailEnd/>
            </a:ln>
            <a:effectLst>
              <a:glow rad="21590">
                <a:srgbClr val="046446">
                  <a:alpha val="40000"/>
                </a:srgbClr>
              </a:glow>
            </a:effectLst>
          </p:spPr>
          <p:txBody>
            <a:bodyPr vert="horz" wrap="square" lIns="91440" tIns="45720" rIns="91440" bIns="45720" numCol="1" anchor="t" anchorCtr="0" compatLnSpc="1">
              <a:prstTxWarp prst="textNoShape">
                <a:avLst/>
              </a:prstTxWarp>
            </a:bodyPr>
            <a:lstStyle/>
            <a:p>
              <a:pPr defTabSz="914400"/>
              <a:endParaRPr lang="es-BO" kern="0" dirty="0">
                <a:solidFill>
                  <a:srgbClr val="31313C"/>
                </a:solidFill>
                <a:latin typeface="Nexa Book"/>
              </a:endParaRPr>
            </a:p>
          </p:txBody>
        </p:sp>
        <p:sp>
          <p:nvSpPr>
            <p:cNvPr id="77" name="Venezuela">
              <a:extLst>
                <a:ext uri="{FF2B5EF4-FFF2-40B4-BE49-F238E27FC236}">
                  <a16:creationId xmlns:a16="http://schemas.microsoft.com/office/drawing/2014/main" id="{60A58DC7-A9F8-4133-A552-41FBF228ABDE}"/>
                </a:ext>
              </a:extLst>
            </p:cNvPr>
            <p:cNvSpPr>
              <a:spLocks noEditPoints="1"/>
            </p:cNvSpPr>
            <p:nvPr/>
          </p:nvSpPr>
          <p:spPr bwMode="auto">
            <a:xfrm>
              <a:off x="3903" y="985"/>
              <a:ext cx="567" cy="523"/>
            </a:xfrm>
            <a:custGeom>
              <a:avLst/>
              <a:gdLst>
                <a:gd name="T0" fmla="*/ 185 w 2972"/>
                <a:gd name="T1" fmla="*/ 352 h 2742"/>
                <a:gd name="T2" fmla="*/ 45 w 2972"/>
                <a:gd name="T3" fmla="*/ 618 h 2742"/>
                <a:gd name="T4" fmla="*/ 68 w 2972"/>
                <a:gd name="T5" fmla="*/ 785 h 2742"/>
                <a:gd name="T6" fmla="*/ 187 w 2972"/>
                <a:gd name="T7" fmla="*/ 1127 h 2742"/>
                <a:gd name="T8" fmla="*/ 327 w 2972"/>
                <a:gd name="T9" fmla="*/ 1259 h 2742"/>
                <a:gd name="T10" fmla="*/ 521 w 2972"/>
                <a:gd name="T11" fmla="*/ 1281 h 2742"/>
                <a:gd name="T12" fmla="*/ 880 w 2972"/>
                <a:gd name="T13" fmla="*/ 1452 h 2742"/>
                <a:gd name="T14" fmla="*/ 1049 w 2972"/>
                <a:gd name="T15" fmla="*/ 1476 h 2742"/>
                <a:gd name="T16" fmla="*/ 1246 w 2972"/>
                <a:gd name="T17" fmla="*/ 1444 h 2742"/>
                <a:gd name="T18" fmla="*/ 1263 w 2972"/>
                <a:gd name="T19" fmla="*/ 1651 h 2742"/>
                <a:gd name="T20" fmla="*/ 1186 w 2972"/>
                <a:gd name="T21" fmla="*/ 1862 h 2742"/>
                <a:gd name="T22" fmla="*/ 1189 w 2972"/>
                <a:gd name="T23" fmla="*/ 2243 h 2742"/>
                <a:gd name="T24" fmla="*/ 1261 w 2972"/>
                <a:gd name="T25" fmla="*/ 2314 h 2742"/>
                <a:gd name="T26" fmla="*/ 1364 w 2972"/>
                <a:gd name="T27" fmla="*/ 2565 h 2742"/>
                <a:gd name="T28" fmla="*/ 1591 w 2972"/>
                <a:gd name="T29" fmla="*/ 2742 h 2742"/>
                <a:gd name="T30" fmla="*/ 1961 w 2972"/>
                <a:gd name="T31" fmla="*/ 2521 h 2742"/>
                <a:gd name="T32" fmla="*/ 2174 w 2972"/>
                <a:gd name="T33" fmla="*/ 2379 h 2742"/>
                <a:gd name="T34" fmla="*/ 1942 w 2972"/>
                <a:gd name="T35" fmla="*/ 2220 h 2742"/>
                <a:gd name="T36" fmla="*/ 1916 w 2972"/>
                <a:gd name="T37" fmla="*/ 1992 h 2742"/>
                <a:gd name="T38" fmla="*/ 2043 w 2972"/>
                <a:gd name="T39" fmla="*/ 1989 h 2742"/>
                <a:gd name="T40" fmla="*/ 2386 w 2972"/>
                <a:gd name="T41" fmla="*/ 1899 h 2742"/>
                <a:gd name="T42" fmla="*/ 2773 w 2972"/>
                <a:gd name="T43" fmla="*/ 1780 h 2742"/>
                <a:gd name="T44" fmla="*/ 2648 w 2972"/>
                <a:gd name="T45" fmla="*/ 1527 h 2742"/>
                <a:gd name="T46" fmla="*/ 2747 w 2972"/>
                <a:gd name="T47" fmla="*/ 1342 h 2742"/>
                <a:gd name="T48" fmla="*/ 2852 w 2972"/>
                <a:gd name="T49" fmla="*/ 1227 h 2742"/>
                <a:gd name="T50" fmla="*/ 2853 w 2972"/>
                <a:gd name="T51" fmla="*/ 1076 h 2742"/>
                <a:gd name="T52" fmla="*/ 2875 w 2972"/>
                <a:gd name="T53" fmla="*/ 895 h 2742"/>
                <a:gd name="T54" fmla="*/ 2709 w 2972"/>
                <a:gd name="T55" fmla="*/ 913 h 2742"/>
                <a:gd name="T56" fmla="*/ 2631 w 2972"/>
                <a:gd name="T57" fmla="*/ 911 h 2742"/>
                <a:gd name="T58" fmla="*/ 2708 w 2972"/>
                <a:gd name="T59" fmla="*/ 776 h 2742"/>
                <a:gd name="T60" fmla="*/ 2541 w 2972"/>
                <a:gd name="T61" fmla="*/ 652 h 2742"/>
                <a:gd name="T62" fmla="*/ 2387 w 2972"/>
                <a:gd name="T63" fmla="*/ 594 h 2742"/>
                <a:gd name="T64" fmla="*/ 2284 w 2972"/>
                <a:gd name="T65" fmla="*/ 503 h 2742"/>
                <a:gd name="T66" fmla="*/ 2514 w 2972"/>
                <a:gd name="T67" fmla="*/ 420 h 2742"/>
                <a:gd name="T68" fmla="*/ 2138 w 2972"/>
                <a:gd name="T69" fmla="*/ 452 h 2742"/>
                <a:gd name="T70" fmla="*/ 1891 w 2972"/>
                <a:gd name="T71" fmla="*/ 535 h 2742"/>
                <a:gd name="T72" fmla="*/ 1654 w 2972"/>
                <a:gd name="T73" fmla="*/ 503 h 2742"/>
                <a:gd name="T74" fmla="*/ 1184 w 2972"/>
                <a:gd name="T75" fmla="*/ 502 h 2742"/>
                <a:gd name="T76" fmla="*/ 1148 w 2972"/>
                <a:gd name="T77" fmla="*/ 364 h 2742"/>
                <a:gd name="T78" fmla="*/ 872 w 2972"/>
                <a:gd name="T79" fmla="*/ 271 h 2742"/>
                <a:gd name="T80" fmla="*/ 770 w 2972"/>
                <a:gd name="T81" fmla="*/ 80 h 2742"/>
                <a:gd name="T82" fmla="*/ 723 w 2972"/>
                <a:gd name="T83" fmla="*/ 222 h 2742"/>
                <a:gd name="T84" fmla="*/ 709 w 2972"/>
                <a:gd name="T85" fmla="*/ 282 h 2742"/>
                <a:gd name="T86" fmla="*/ 527 w 2972"/>
                <a:gd name="T87" fmla="*/ 343 h 2742"/>
                <a:gd name="T88" fmla="*/ 424 w 2972"/>
                <a:gd name="T89" fmla="*/ 596 h 2742"/>
                <a:gd name="T90" fmla="*/ 305 w 2972"/>
                <a:gd name="T91" fmla="*/ 815 h 2742"/>
                <a:gd name="T92" fmla="*/ 292 w 2972"/>
                <a:gd name="T93" fmla="*/ 593 h 2742"/>
                <a:gd name="T94" fmla="*/ 351 w 2972"/>
                <a:gd name="T95" fmla="*/ 344 h 2742"/>
                <a:gd name="T96" fmla="*/ 413 w 2972"/>
                <a:gd name="T97" fmla="*/ 216 h 2742"/>
                <a:gd name="T98" fmla="*/ 2082 w 2972"/>
                <a:gd name="T99" fmla="*/ 397 h 2742"/>
                <a:gd name="T100" fmla="*/ 1965 w 2972"/>
                <a:gd name="T101" fmla="*/ 379 h 2742"/>
                <a:gd name="T102" fmla="*/ 1120 w 2972"/>
                <a:gd name="T103" fmla="*/ 109 h 2742"/>
                <a:gd name="T104" fmla="*/ 922 w 2972"/>
                <a:gd name="T105" fmla="*/ 48 h 2742"/>
                <a:gd name="T106" fmla="*/ 964 w 2972"/>
                <a:gd name="T107" fmla="*/ 96 h 2742"/>
                <a:gd name="T108" fmla="*/ 744 w 2972"/>
                <a:gd name="T109" fmla="*/ 3 h 2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72" h="2742">
                  <a:moveTo>
                    <a:pt x="425" y="170"/>
                  </a:moveTo>
                  <a:lnTo>
                    <a:pt x="311" y="214"/>
                  </a:lnTo>
                  <a:lnTo>
                    <a:pt x="244" y="317"/>
                  </a:lnTo>
                  <a:lnTo>
                    <a:pt x="223" y="342"/>
                  </a:lnTo>
                  <a:lnTo>
                    <a:pt x="185" y="352"/>
                  </a:lnTo>
                  <a:lnTo>
                    <a:pt x="150" y="404"/>
                  </a:lnTo>
                  <a:lnTo>
                    <a:pt x="114" y="434"/>
                  </a:lnTo>
                  <a:lnTo>
                    <a:pt x="44" y="535"/>
                  </a:lnTo>
                  <a:lnTo>
                    <a:pt x="31" y="580"/>
                  </a:lnTo>
                  <a:lnTo>
                    <a:pt x="45" y="618"/>
                  </a:lnTo>
                  <a:lnTo>
                    <a:pt x="39" y="692"/>
                  </a:lnTo>
                  <a:lnTo>
                    <a:pt x="5" y="765"/>
                  </a:lnTo>
                  <a:lnTo>
                    <a:pt x="0" y="787"/>
                  </a:lnTo>
                  <a:lnTo>
                    <a:pt x="29" y="784"/>
                  </a:lnTo>
                  <a:lnTo>
                    <a:pt x="68" y="785"/>
                  </a:lnTo>
                  <a:lnTo>
                    <a:pt x="156" y="946"/>
                  </a:lnTo>
                  <a:lnTo>
                    <a:pt x="195" y="1006"/>
                  </a:lnTo>
                  <a:lnTo>
                    <a:pt x="206" y="1048"/>
                  </a:lnTo>
                  <a:lnTo>
                    <a:pt x="184" y="1096"/>
                  </a:lnTo>
                  <a:lnTo>
                    <a:pt x="187" y="1127"/>
                  </a:lnTo>
                  <a:lnTo>
                    <a:pt x="172" y="1153"/>
                  </a:lnTo>
                  <a:lnTo>
                    <a:pt x="174" y="1185"/>
                  </a:lnTo>
                  <a:lnTo>
                    <a:pt x="225" y="1227"/>
                  </a:lnTo>
                  <a:lnTo>
                    <a:pt x="287" y="1254"/>
                  </a:lnTo>
                  <a:lnTo>
                    <a:pt x="327" y="1259"/>
                  </a:lnTo>
                  <a:lnTo>
                    <a:pt x="374" y="1281"/>
                  </a:lnTo>
                  <a:lnTo>
                    <a:pt x="410" y="1263"/>
                  </a:lnTo>
                  <a:lnTo>
                    <a:pt x="410" y="1263"/>
                  </a:lnTo>
                  <a:lnTo>
                    <a:pt x="467" y="1265"/>
                  </a:lnTo>
                  <a:lnTo>
                    <a:pt x="521" y="1281"/>
                  </a:lnTo>
                  <a:lnTo>
                    <a:pt x="537" y="1267"/>
                  </a:lnTo>
                  <a:lnTo>
                    <a:pt x="601" y="1256"/>
                  </a:lnTo>
                  <a:lnTo>
                    <a:pt x="672" y="1269"/>
                  </a:lnTo>
                  <a:lnTo>
                    <a:pt x="712" y="1286"/>
                  </a:lnTo>
                  <a:lnTo>
                    <a:pt x="880" y="1452"/>
                  </a:lnTo>
                  <a:lnTo>
                    <a:pt x="941" y="1439"/>
                  </a:lnTo>
                  <a:lnTo>
                    <a:pt x="957" y="1453"/>
                  </a:lnTo>
                  <a:lnTo>
                    <a:pt x="975" y="1447"/>
                  </a:lnTo>
                  <a:lnTo>
                    <a:pt x="1020" y="1460"/>
                  </a:lnTo>
                  <a:lnTo>
                    <a:pt x="1049" y="1476"/>
                  </a:lnTo>
                  <a:lnTo>
                    <a:pt x="1091" y="1453"/>
                  </a:lnTo>
                  <a:lnTo>
                    <a:pt x="1135" y="1452"/>
                  </a:lnTo>
                  <a:lnTo>
                    <a:pt x="1196" y="1458"/>
                  </a:lnTo>
                  <a:lnTo>
                    <a:pt x="1207" y="1446"/>
                  </a:lnTo>
                  <a:lnTo>
                    <a:pt x="1246" y="1444"/>
                  </a:lnTo>
                  <a:lnTo>
                    <a:pt x="1282" y="1462"/>
                  </a:lnTo>
                  <a:lnTo>
                    <a:pt x="1296" y="1549"/>
                  </a:lnTo>
                  <a:lnTo>
                    <a:pt x="1278" y="1584"/>
                  </a:lnTo>
                  <a:lnTo>
                    <a:pt x="1278" y="1624"/>
                  </a:lnTo>
                  <a:lnTo>
                    <a:pt x="1263" y="1651"/>
                  </a:lnTo>
                  <a:lnTo>
                    <a:pt x="1210" y="1667"/>
                  </a:lnTo>
                  <a:lnTo>
                    <a:pt x="1185" y="1698"/>
                  </a:lnTo>
                  <a:lnTo>
                    <a:pt x="1198" y="1777"/>
                  </a:lnTo>
                  <a:lnTo>
                    <a:pt x="1203" y="1806"/>
                  </a:lnTo>
                  <a:lnTo>
                    <a:pt x="1186" y="1862"/>
                  </a:lnTo>
                  <a:lnTo>
                    <a:pt x="1188" y="1933"/>
                  </a:lnTo>
                  <a:lnTo>
                    <a:pt x="1212" y="1968"/>
                  </a:lnTo>
                  <a:lnTo>
                    <a:pt x="1213" y="1993"/>
                  </a:lnTo>
                  <a:lnTo>
                    <a:pt x="1262" y="2112"/>
                  </a:lnTo>
                  <a:lnTo>
                    <a:pt x="1189" y="2243"/>
                  </a:lnTo>
                  <a:lnTo>
                    <a:pt x="1196" y="2276"/>
                  </a:lnTo>
                  <a:lnTo>
                    <a:pt x="1220" y="2284"/>
                  </a:lnTo>
                  <a:lnTo>
                    <a:pt x="1242" y="2268"/>
                  </a:lnTo>
                  <a:lnTo>
                    <a:pt x="1251" y="2278"/>
                  </a:lnTo>
                  <a:lnTo>
                    <a:pt x="1261" y="2314"/>
                  </a:lnTo>
                  <a:lnTo>
                    <a:pt x="1283" y="2326"/>
                  </a:lnTo>
                  <a:lnTo>
                    <a:pt x="1306" y="2370"/>
                  </a:lnTo>
                  <a:lnTo>
                    <a:pt x="1294" y="2396"/>
                  </a:lnTo>
                  <a:lnTo>
                    <a:pt x="1320" y="2452"/>
                  </a:lnTo>
                  <a:lnTo>
                    <a:pt x="1364" y="2565"/>
                  </a:lnTo>
                  <a:lnTo>
                    <a:pt x="1368" y="2607"/>
                  </a:lnTo>
                  <a:lnTo>
                    <a:pt x="1365" y="2608"/>
                  </a:lnTo>
                  <a:lnTo>
                    <a:pt x="1451" y="2666"/>
                  </a:lnTo>
                  <a:lnTo>
                    <a:pt x="1539" y="2735"/>
                  </a:lnTo>
                  <a:lnTo>
                    <a:pt x="1591" y="2742"/>
                  </a:lnTo>
                  <a:lnTo>
                    <a:pt x="1681" y="2737"/>
                  </a:lnTo>
                  <a:lnTo>
                    <a:pt x="1734" y="2674"/>
                  </a:lnTo>
                  <a:lnTo>
                    <a:pt x="1810" y="2624"/>
                  </a:lnTo>
                  <a:lnTo>
                    <a:pt x="1847" y="2581"/>
                  </a:lnTo>
                  <a:lnTo>
                    <a:pt x="1961" y="2521"/>
                  </a:lnTo>
                  <a:lnTo>
                    <a:pt x="1982" y="2464"/>
                  </a:lnTo>
                  <a:lnTo>
                    <a:pt x="2000" y="2443"/>
                  </a:lnTo>
                  <a:lnTo>
                    <a:pt x="2019" y="2423"/>
                  </a:lnTo>
                  <a:lnTo>
                    <a:pt x="2123" y="2403"/>
                  </a:lnTo>
                  <a:lnTo>
                    <a:pt x="2174" y="2379"/>
                  </a:lnTo>
                  <a:lnTo>
                    <a:pt x="2171" y="2334"/>
                  </a:lnTo>
                  <a:lnTo>
                    <a:pt x="2101" y="2319"/>
                  </a:lnTo>
                  <a:lnTo>
                    <a:pt x="2030" y="2327"/>
                  </a:lnTo>
                  <a:lnTo>
                    <a:pt x="1927" y="2294"/>
                  </a:lnTo>
                  <a:lnTo>
                    <a:pt x="1942" y="2220"/>
                  </a:lnTo>
                  <a:lnTo>
                    <a:pt x="1929" y="2196"/>
                  </a:lnTo>
                  <a:lnTo>
                    <a:pt x="1918" y="2175"/>
                  </a:lnTo>
                  <a:lnTo>
                    <a:pt x="1980" y="2078"/>
                  </a:lnTo>
                  <a:lnTo>
                    <a:pt x="1964" y="2037"/>
                  </a:lnTo>
                  <a:lnTo>
                    <a:pt x="1916" y="1992"/>
                  </a:lnTo>
                  <a:lnTo>
                    <a:pt x="1870" y="1974"/>
                  </a:lnTo>
                  <a:lnTo>
                    <a:pt x="1841" y="1920"/>
                  </a:lnTo>
                  <a:lnTo>
                    <a:pt x="1905" y="1939"/>
                  </a:lnTo>
                  <a:lnTo>
                    <a:pt x="1974" y="1950"/>
                  </a:lnTo>
                  <a:lnTo>
                    <a:pt x="2043" y="1989"/>
                  </a:lnTo>
                  <a:lnTo>
                    <a:pt x="2120" y="1984"/>
                  </a:lnTo>
                  <a:lnTo>
                    <a:pt x="2219" y="1971"/>
                  </a:lnTo>
                  <a:lnTo>
                    <a:pt x="2243" y="1987"/>
                  </a:lnTo>
                  <a:lnTo>
                    <a:pt x="2314" y="1963"/>
                  </a:lnTo>
                  <a:lnTo>
                    <a:pt x="2386" y="1899"/>
                  </a:lnTo>
                  <a:lnTo>
                    <a:pt x="2449" y="1892"/>
                  </a:lnTo>
                  <a:lnTo>
                    <a:pt x="2486" y="1910"/>
                  </a:lnTo>
                  <a:lnTo>
                    <a:pt x="2585" y="1868"/>
                  </a:lnTo>
                  <a:lnTo>
                    <a:pt x="2657" y="1862"/>
                  </a:lnTo>
                  <a:lnTo>
                    <a:pt x="2773" y="1780"/>
                  </a:lnTo>
                  <a:lnTo>
                    <a:pt x="2794" y="1727"/>
                  </a:lnTo>
                  <a:lnTo>
                    <a:pt x="2789" y="1681"/>
                  </a:lnTo>
                  <a:lnTo>
                    <a:pt x="2789" y="1676"/>
                  </a:lnTo>
                  <a:lnTo>
                    <a:pt x="2705" y="1607"/>
                  </a:lnTo>
                  <a:lnTo>
                    <a:pt x="2648" y="1527"/>
                  </a:lnTo>
                  <a:lnTo>
                    <a:pt x="2627" y="1470"/>
                  </a:lnTo>
                  <a:lnTo>
                    <a:pt x="2672" y="1429"/>
                  </a:lnTo>
                  <a:lnTo>
                    <a:pt x="2681" y="1361"/>
                  </a:lnTo>
                  <a:lnTo>
                    <a:pt x="2712" y="1326"/>
                  </a:lnTo>
                  <a:lnTo>
                    <a:pt x="2747" y="1342"/>
                  </a:lnTo>
                  <a:lnTo>
                    <a:pt x="2778" y="1326"/>
                  </a:lnTo>
                  <a:lnTo>
                    <a:pt x="2816" y="1341"/>
                  </a:lnTo>
                  <a:lnTo>
                    <a:pt x="2889" y="1308"/>
                  </a:lnTo>
                  <a:lnTo>
                    <a:pt x="2889" y="1255"/>
                  </a:lnTo>
                  <a:lnTo>
                    <a:pt x="2852" y="1227"/>
                  </a:lnTo>
                  <a:lnTo>
                    <a:pt x="2792" y="1223"/>
                  </a:lnTo>
                  <a:lnTo>
                    <a:pt x="2776" y="1175"/>
                  </a:lnTo>
                  <a:lnTo>
                    <a:pt x="2758" y="1145"/>
                  </a:lnTo>
                  <a:lnTo>
                    <a:pt x="2819" y="1073"/>
                  </a:lnTo>
                  <a:lnTo>
                    <a:pt x="2853" y="1076"/>
                  </a:lnTo>
                  <a:lnTo>
                    <a:pt x="2900" y="1040"/>
                  </a:lnTo>
                  <a:lnTo>
                    <a:pt x="2965" y="962"/>
                  </a:lnTo>
                  <a:lnTo>
                    <a:pt x="2972" y="941"/>
                  </a:lnTo>
                  <a:lnTo>
                    <a:pt x="2960" y="934"/>
                  </a:lnTo>
                  <a:lnTo>
                    <a:pt x="2875" y="895"/>
                  </a:lnTo>
                  <a:lnTo>
                    <a:pt x="2845" y="894"/>
                  </a:lnTo>
                  <a:lnTo>
                    <a:pt x="2815" y="906"/>
                  </a:lnTo>
                  <a:lnTo>
                    <a:pt x="2770" y="896"/>
                  </a:lnTo>
                  <a:lnTo>
                    <a:pt x="2745" y="897"/>
                  </a:lnTo>
                  <a:lnTo>
                    <a:pt x="2709" y="913"/>
                  </a:lnTo>
                  <a:lnTo>
                    <a:pt x="2637" y="925"/>
                  </a:lnTo>
                  <a:lnTo>
                    <a:pt x="2585" y="919"/>
                  </a:lnTo>
                  <a:lnTo>
                    <a:pt x="2558" y="916"/>
                  </a:lnTo>
                  <a:lnTo>
                    <a:pt x="2605" y="907"/>
                  </a:lnTo>
                  <a:lnTo>
                    <a:pt x="2631" y="911"/>
                  </a:lnTo>
                  <a:lnTo>
                    <a:pt x="2663" y="890"/>
                  </a:lnTo>
                  <a:lnTo>
                    <a:pt x="2682" y="854"/>
                  </a:lnTo>
                  <a:lnTo>
                    <a:pt x="2729" y="819"/>
                  </a:lnTo>
                  <a:lnTo>
                    <a:pt x="2738" y="797"/>
                  </a:lnTo>
                  <a:lnTo>
                    <a:pt x="2708" y="776"/>
                  </a:lnTo>
                  <a:lnTo>
                    <a:pt x="2711" y="761"/>
                  </a:lnTo>
                  <a:lnTo>
                    <a:pt x="2698" y="726"/>
                  </a:lnTo>
                  <a:lnTo>
                    <a:pt x="2637" y="694"/>
                  </a:lnTo>
                  <a:lnTo>
                    <a:pt x="2563" y="675"/>
                  </a:lnTo>
                  <a:lnTo>
                    <a:pt x="2541" y="652"/>
                  </a:lnTo>
                  <a:lnTo>
                    <a:pt x="2514" y="635"/>
                  </a:lnTo>
                  <a:lnTo>
                    <a:pt x="2470" y="633"/>
                  </a:lnTo>
                  <a:lnTo>
                    <a:pt x="2456" y="612"/>
                  </a:lnTo>
                  <a:lnTo>
                    <a:pt x="2411" y="593"/>
                  </a:lnTo>
                  <a:lnTo>
                    <a:pt x="2387" y="594"/>
                  </a:lnTo>
                  <a:lnTo>
                    <a:pt x="2388" y="632"/>
                  </a:lnTo>
                  <a:lnTo>
                    <a:pt x="2359" y="593"/>
                  </a:lnTo>
                  <a:lnTo>
                    <a:pt x="2342" y="550"/>
                  </a:lnTo>
                  <a:lnTo>
                    <a:pt x="2297" y="527"/>
                  </a:lnTo>
                  <a:lnTo>
                    <a:pt x="2284" y="503"/>
                  </a:lnTo>
                  <a:lnTo>
                    <a:pt x="2308" y="484"/>
                  </a:lnTo>
                  <a:lnTo>
                    <a:pt x="2408" y="487"/>
                  </a:lnTo>
                  <a:lnTo>
                    <a:pt x="2445" y="463"/>
                  </a:lnTo>
                  <a:lnTo>
                    <a:pt x="2507" y="457"/>
                  </a:lnTo>
                  <a:lnTo>
                    <a:pt x="2514" y="420"/>
                  </a:lnTo>
                  <a:lnTo>
                    <a:pt x="2456" y="431"/>
                  </a:lnTo>
                  <a:lnTo>
                    <a:pt x="2356" y="410"/>
                  </a:lnTo>
                  <a:lnTo>
                    <a:pt x="2284" y="420"/>
                  </a:lnTo>
                  <a:lnTo>
                    <a:pt x="2236" y="417"/>
                  </a:lnTo>
                  <a:lnTo>
                    <a:pt x="2138" y="452"/>
                  </a:lnTo>
                  <a:lnTo>
                    <a:pt x="2104" y="437"/>
                  </a:lnTo>
                  <a:lnTo>
                    <a:pt x="2064" y="442"/>
                  </a:lnTo>
                  <a:lnTo>
                    <a:pt x="1982" y="500"/>
                  </a:lnTo>
                  <a:lnTo>
                    <a:pt x="1941" y="510"/>
                  </a:lnTo>
                  <a:lnTo>
                    <a:pt x="1891" y="535"/>
                  </a:lnTo>
                  <a:lnTo>
                    <a:pt x="1872" y="559"/>
                  </a:lnTo>
                  <a:lnTo>
                    <a:pt x="1806" y="568"/>
                  </a:lnTo>
                  <a:lnTo>
                    <a:pt x="1785" y="580"/>
                  </a:lnTo>
                  <a:lnTo>
                    <a:pt x="1751" y="569"/>
                  </a:lnTo>
                  <a:lnTo>
                    <a:pt x="1654" y="503"/>
                  </a:lnTo>
                  <a:lnTo>
                    <a:pt x="1634" y="463"/>
                  </a:lnTo>
                  <a:lnTo>
                    <a:pt x="1605" y="458"/>
                  </a:lnTo>
                  <a:lnTo>
                    <a:pt x="1496" y="466"/>
                  </a:lnTo>
                  <a:lnTo>
                    <a:pt x="1286" y="502"/>
                  </a:lnTo>
                  <a:lnTo>
                    <a:pt x="1184" y="502"/>
                  </a:lnTo>
                  <a:lnTo>
                    <a:pt x="1143" y="481"/>
                  </a:lnTo>
                  <a:lnTo>
                    <a:pt x="1127" y="449"/>
                  </a:lnTo>
                  <a:lnTo>
                    <a:pt x="1127" y="410"/>
                  </a:lnTo>
                  <a:lnTo>
                    <a:pt x="1153" y="409"/>
                  </a:lnTo>
                  <a:lnTo>
                    <a:pt x="1148" y="364"/>
                  </a:lnTo>
                  <a:lnTo>
                    <a:pt x="1103" y="303"/>
                  </a:lnTo>
                  <a:lnTo>
                    <a:pt x="1062" y="291"/>
                  </a:lnTo>
                  <a:lnTo>
                    <a:pt x="956" y="299"/>
                  </a:lnTo>
                  <a:lnTo>
                    <a:pt x="908" y="272"/>
                  </a:lnTo>
                  <a:lnTo>
                    <a:pt x="872" y="271"/>
                  </a:lnTo>
                  <a:lnTo>
                    <a:pt x="843" y="280"/>
                  </a:lnTo>
                  <a:lnTo>
                    <a:pt x="807" y="221"/>
                  </a:lnTo>
                  <a:lnTo>
                    <a:pt x="807" y="161"/>
                  </a:lnTo>
                  <a:lnTo>
                    <a:pt x="791" y="88"/>
                  </a:lnTo>
                  <a:lnTo>
                    <a:pt x="770" y="80"/>
                  </a:lnTo>
                  <a:lnTo>
                    <a:pt x="707" y="105"/>
                  </a:lnTo>
                  <a:lnTo>
                    <a:pt x="646" y="177"/>
                  </a:lnTo>
                  <a:lnTo>
                    <a:pt x="661" y="226"/>
                  </a:lnTo>
                  <a:lnTo>
                    <a:pt x="681" y="245"/>
                  </a:lnTo>
                  <a:lnTo>
                    <a:pt x="723" y="222"/>
                  </a:lnTo>
                  <a:lnTo>
                    <a:pt x="763" y="226"/>
                  </a:lnTo>
                  <a:lnTo>
                    <a:pt x="799" y="264"/>
                  </a:lnTo>
                  <a:lnTo>
                    <a:pt x="792" y="291"/>
                  </a:lnTo>
                  <a:lnTo>
                    <a:pt x="754" y="303"/>
                  </a:lnTo>
                  <a:lnTo>
                    <a:pt x="709" y="282"/>
                  </a:lnTo>
                  <a:lnTo>
                    <a:pt x="688" y="267"/>
                  </a:lnTo>
                  <a:lnTo>
                    <a:pt x="678" y="280"/>
                  </a:lnTo>
                  <a:lnTo>
                    <a:pt x="677" y="298"/>
                  </a:lnTo>
                  <a:lnTo>
                    <a:pt x="625" y="325"/>
                  </a:lnTo>
                  <a:lnTo>
                    <a:pt x="527" y="343"/>
                  </a:lnTo>
                  <a:lnTo>
                    <a:pt x="430" y="385"/>
                  </a:lnTo>
                  <a:lnTo>
                    <a:pt x="399" y="423"/>
                  </a:lnTo>
                  <a:lnTo>
                    <a:pt x="399" y="460"/>
                  </a:lnTo>
                  <a:lnTo>
                    <a:pt x="424" y="506"/>
                  </a:lnTo>
                  <a:lnTo>
                    <a:pt x="424" y="596"/>
                  </a:lnTo>
                  <a:lnTo>
                    <a:pt x="434" y="657"/>
                  </a:lnTo>
                  <a:lnTo>
                    <a:pt x="453" y="708"/>
                  </a:lnTo>
                  <a:lnTo>
                    <a:pt x="421" y="776"/>
                  </a:lnTo>
                  <a:lnTo>
                    <a:pt x="344" y="821"/>
                  </a:lnTo>
                  <a:lnTo>
                    <a:pt x="305" y="815"/>
                  </a:lnTo>
                  <a:lnTo>
                    <a:pt x="305" y="750"/>
                  </a:lnTo>
                  <a:lnTo>
                    <a:pt x="260" y="699"/>
                  </a:lnTo>
                  <a:lnTo>
                    <a:pt x="247" y="654"/>
                  </a:lnTo>
                  <a:lnTo>
                    <a:pt x="289" y="618"/>
                  </a:lnTo>
                  <a:lnTo>
                    <a:pt x="292" y="593"/>
                  </a:lnTo>
                  <a:lnTo>
                    <a:pt x="376" y="509"/>
                  </a:lnTo>
                  <a:lnTo>
                    <a:pt x="376" y="439"/>
                  </a:lnTo>
                  <a:lnTo>
                    <a:pt x="349" y="392"/>
                  </a:lnTo>
                  <a:lnTo>
                    <a:pt x="352" y="372"/>
                  </a:lnTo>
                  <a:lnTo>
                    <a:pt x="351" y="344"/>
                  </a:lnTo>
                  <a:lnTo>
                    <a:pt x="316" y="319"/>
                  </a:lnTo>
                  <a:lnTo>
                    <a:pt x="298" y="282"/>
                  </a:lnTo>
                  <a:lnTo>
                    <a:pt x="309" y="251"/>
                  </a:lnTo>
                  <a:lnTo>
                    <a:pt x="360" y="229"/>
                  </a:lnTo>
                  <a:lnTo>
                    <a:pt x="413" y="216"/>
                  </a:lnTo>
                  <a:lnTo>
                    <a:pt x="460" y="162"/>
                  </a:lnTo>
                  <a:lnTo>
                    <a:pt x="436" y="162"/>
                  </a:lnTo>
                  <a:lnTo>
                    <a:pt x="425" y="170"/>
                  </a:lnTo>
                  <a:close/>
                  <a:moveTo>
                    <a:pt x="2037" y="385"/>
                  </a:moveTo>
                  <a:lnTo>
                    <a:pt x="2082" y="397"/>
                  </a:lnTo>
                  <a:lnTo>
                    <a:pt x="2118" y="354"/>
                  </a:lnTo>
                  <a:lnTo>
                    <a:pt x="2098" y="324"/>
                  </a:lnTo>
                  <a:lnTo>
                    <a:pt x="2032" y="374"/>
                  </a:lnTo>
                  <a:lnTo>
                    <a:pt x="2011" y="345"/>
                  </a:lnTo>
                  <a:lnTo>
                    <a:pt x="1965" y="379"/>
                  </a:lnTo>
                  <a:cubicBezTo>
                    <a:pt x="1966" y="378"/>
                    <a:pt x="1988" y="396"/>
                    <a:pt x="1988" y="396"/>
                  </a:cubicBezTo>
                  <a:lnTo>
                    <a:pt x="2037" y="385"/>
                  </a:lnTo>
                  <a:close/>
                  <a:moveTo>
                    <a:pt x="1070" y="67"/>
                  </a:moveTo>
                  <a:lnTo>
                    <a:pt x="1089" y="104"/>
                  </a:lnTo>
                  <a:lnTo>
                    <a:pt x="1120" y="109"/>
                  </a:lnTo>
                  <a:lnTo>
                    <a:pt x="1145" y="143"/>
                  </a:lnTo>
                  <a:lnTo>
                    <a:pt x="1155" y="106"/>
                  </a:lnTo>
                  <a:lnTo>
                    <a:pt x="1113" y="64"/>
                  </a:lnTo>
                  <a:lnTo>
                    <a:pt x="1070" y="67"/>
                  </a:lnTo>
                  <a:close/>
                  <a:moveTo>
                    <a:pt x="922" y="48"/>
                  </a:moveTo>
                  <a:lnTo>
                    <a:pt x="909" y="71"/>
                  </a:lnTo>
                  <a:lnTo>
                    <a:pt x="930" y="114"/>
                  </a:lnTo>
                  <a:lnTo>
                    <a:pt x="980" y="125"/>
                  </a:lnTo>
                  <a:lnTo>
                    <a:pt x="1002" y="101"/>
                  </a:lnTo>
                  <a:lnTo>
                    <a:pt x="964" y="96"/>
                  </a:lnTo>
                  <a:lnTo>
                    <a:pt x="922" y="48"/>
                  </a:lnTo>
                  <a:close/>
                  <a:moveTo>
                    <a:pt x="711" y="0"/>
                  </a:moveTo>
                  <a:lnTo>
                    <a:pt x="739" y="40"/>
                  </a:lnTo>
                  <a:lnTo>
                    <a:pt x="783" y="39"/>
                  </a:lnTo>
                  <a:lnTo>
                    <a:pt x="744" y="3"/>
                  </a:lnTo>
                  <a:lnTo>
                    <a:pt x="711" y="0"/>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78" name="Guayana Holandesa">
              <a:extLst>
                <a:ext uri="{FF2B5EF4-FFF2-40B4-BE49-F238E27FC236}">
                  <a16:creationId xmlns:a16="http://schemas.microsoft.com/office/drawing/2014/main" id="{D4EF0C50-A6AC-404E-B00E-86BA903FAD4B}"/>
                </a:ext>
              </a:extLst>
            </p:cNvPr>
            <p:cNvSpPr>
              <a:spLocks/>
            </p:cNvSpPr>
            <p:nvPr/>
          </p:nvSpPr>
          <p:spPr bwMode="auto">
            <a:xfrm>
              <a:off x="4405" y="1164"/>
              <a:ext cx="214" cy="322"/>
            </a:xfrm>
            <a:custGeom>
              <a:avLst/>
              <a:gdLst>
                <a:gd name="T0" fmla="*/ 226 w 1123"/>
                <a:gd name="T1" fmla="*/ 135 h 1685"/>
                <a:gd name="T2" fmla="*/ 131 w 1123"/>
                <a:gd name="T3" fmla="*/ 204 h 1685"/>
                <a:gd name="T4" fmla="*/ 165 w 1123"/>
                <a:gd name="T5" fmla="*/ 282 h 1685"/>
                <a:gd name="T6" fmla="*/ 262 w 1123"/>
                <a:gd name="T7" fmla="*/ 314 h 1685"/>
                <a:gd name="T8" fmla="*/ 189 w 1123"/>
                <a:gd name="T9" fmla="*/ 400 h 1685"/>
                <a:gd name="T10" fmla="*/ 120 w 1123"/>
                <a:gd name="T11" fmla="*/ 401 h 1685"/>
                <a:gd name="T12" fmla="*/ 54 w 1123"/>
                <a:gd name="T13" fmla="*/ 420 h 1685"/>
                <a:gd name="T14" fmla="*/ 0 w 1123"/>
                <a:gd name="T15" fmla="*/ 529 h 1685"/>
                <a:gd name="T16" fmla="*/ 78 w 1123"/>
                <a:gd name="T17" fmla="*/ 666 h 1685"/>
                <a:gd name="T18" fmla="*/ 162 w 1123"/>
                <a:gd name="T19" fmla="*/ 740 h 1685"/>
                <a:gd name="T20" fmla="*/ 202 w 1123"/>
                <a:gd name="T21" fmla="*/ 762 h 1685"/>
                <a:gd name="T22" fmla="*/ 276 w 1123"/>
                <a:gd name="T23" fmla="*/ 751 h 1685"/>
                <a:gd name="T24" fmla="*/ 313 w 1123"/>
                <a:gd name="T25" fmla="*/ 857 h 1685"/>
                <a:gd name="T26" fmla="*/ 266 w 1123"/>
                <a:gd name="T27" fmla="*/ 927 h 1685"/>
                <a:gd name="T28" fmla="*/ 351 w 1123"/>
                <a:gd name="T29" fmla="*/ 943 h 1685"/>
                <a:gd name="T30" fmla="*/ 387 w 1123"/>
                <a:gd name="T31" fmla="*/ 1007 h 1685"/>
                <a:gd name="T32" fmla="*/ 430 w 1123"/>
                <a:gd name="T33" fmla="*/ 1028 h 1685"/>
                <a:gd name="T34" fmla="*/ 375 w 1123"/>
                <a:gd name="T35" fmla="*/ 1139 h 1685"/>
                <a:gd name="T36" fmla="*/ 335 w 1123"/>
                <a:gd name="T37" fmla="*/ 1263 h 1685"/>
                <a:gd name="T38" fmla="*/ 313 w 1123"/>
                <a:gd name="T39" fmla="*/ 1335 h 1685"/>
                <a:gd name="T40" fmla="*/ 314 w 1123"/>
                <a:gd name="T41" fmla="*/ 1388 h 1685"/>
                <a:gd name="T42" fmla="*/ 359 w 1123"/>
                <a:gd name="T43" fmla="*/ 1474 h 1685"/>
                <a:gd name="T44" fmla="*/ 409 w 1123"/>
                <a:gd name="T45" fmla="*/ 1555 h 1685"/>
                <a:gd name="T46" fmla="*/ 529 w 1123"/>
                <a:gd name="T47" fmla="*/ 1670 h 1685"/>
                <a:gd name="T48" fmla="*/ 592 w 1123"/>
                <a:gd name="T49" fmla="*/ 1649 h 1685"/>
                <a:gd name="T50" fmla="*/ 629 w 1123"/>
                <a:gd name="T51" fmla="*/ 1656 h 1685"/>
                <a:gd name="T52" fmla="*/ 711 w 1123"/>
                <a:gd name="T53" fmla="*/ 1614 h 1685"/>
                <a:gd name="T54" fmla="*/ 764 w 1123"/>
                <a:gd name="T55" fmla="*/ 1579 h 1685"/>
                <a:gd name="T56" fmla="*/ 881 w 1123"/>
                <a:gd name="T57" fmla="*/ 1511 h 1685"/>
                <a:gd name="T58" fmla="*/ 993 w 1123"/>
                <a:gd name="T59" fmla="*/ 1489 h 1685"/>
                <a:gd name="T60" fmla="*/ 1051 w 1123"/>
                <a:gd name="T61" fmla="*/ 1502 h 1685"/>
                <a:gd name="T62" fmla="*/ 1122 w 1123"/>
                <a:gd name="T63" fmla="*/ 1501 h 1685"/>
                <a:gd name="T64" fmla="*/ 1078 w 1123"/>
                <a:gd name="T65" fmla="*/ 1450 h 1685"/>
                <a:gd name="T66" fmla="*/ 1033 w 1123"/>
                <a:gd name="T67" fmla="*/ 1414 h 1685"/>
                <a:gd name="T68" fmla="*/ 991 w 1123"/>
                <a:gd name="T69" fmla="*/ 1334 h 1685"/>
                <a:gd name="T70" fmla="*/ 969 w 1123"/>
                <a:gd name="T71" fmla="*/ 1271 h 1685"/>
                <a:gd name="T72" fmla="*/ 942 w 1123"/>
                <a:gd name="T73" fmla="*/ 1171 h 1685"/>
                <a:gd name="T74" fmla="*/ 897 w 1123"/>
                <a:gd name="T75" fmla="*/ 1156 h 1685"/>
                <a:gd name="T76" fmla="*/ 869 w 1123"/>
                <a:gd name="T77" fmla="*/ 1104 h 1685"/>
                <a:gd name="T78" fmla="*/ 836 w 1123"/>
                <a:gd name="T79" fmla="*/ 1047 h 1685"/>
                <a:gd name="T80" fmla="*/ 770 w 1123"/>
                <a:gd name="T81" fmla="*/ 996 h 1685"/>
                <a:gd name="T82" fmla="*/ 803 w 1123"/>
                <a:gd name="T83" fmla="*/ 874 h 1685"/>
                <a:gd name="T84" fmla="*/ 834 w 1123"/>
                <a:gd name="T85" fmla="*/ 772 h 1685"/>
                <a:gd name="T86" fmla="*/ 929 w 1123"/>
                <a:gd name="T87" fmla="*/ 749 h 1685"/>
                <a:gd name="T88" fmla="*/ 959 w 1123"/>
                <a:gd name="T89" fmla="*/ 682 h 1685"/>
                <a:gd name="T90" fmla="*/ 970 w 1123"/>
                <a:gd name="T91" fmla="*/ 632 h 1685"/>
                <a:gd name="T92" fmla="*/ 957 w 1123"/>
                <a:gd name="T93" fmla="*/ 587 h 1685"/>
                <a:gd name="T94" fmla="*/ 942 w 1123"/>
                <a:gd name="T95" fmla="*/ 499 h 1685"/>
                <a:gd name="T96" fmla="*/ 787 w 1123"/>
                <a:gd name="T97" fmla="*/ 401 h 1685"/>
                <a:gd name="T98" fmla="*/ 718 w 1123"/>
                <a:gd name="T99" fmla="*/ 383 h 1685"/>
                <a:gd name="T100" fmla="*/ 643 w 1123"/>
                <a:gd name="T101" fmla="*/ 433 h 1685"/>
                <a:gd name="T102" fmla="*/ 625 w 1123"/>
                <a:gd name="T103" fmla="*/ 422 h 1685"/>
                <a:gd name="T104" fmla="*/ 649 w 1123"/>
                <a:gd name="T105" fmla="*/ 312 h 1685"/>
                <a:gd name="T106" fmla="*/ 593 w 1123"/>
                <a:gd name="T107" fmla="*/ 213 h 1685"/>
                <a:gd name="T108" fmla="*/ 447 w 1123"/>
                <a:gd name="T109" fmla="*/ 93 h 1685"/>
                <a:gd name="T110" fmla="*/ 398 w 1123"/>
                <a:gd name="T111" fmla="*/ 17 h 1685"/>
                <a:gd name="T112" fmla="*/ 345 w 1123"/>
                <a:gd name="T113" fmla="*/ 0 h 1685"/>
                <a:gd name="T114" fmla="*/ 273 w 1123"/>
                <a:gd name="T115" fmla="*/ 99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3" h="1685">
                  <a:moveTo>
                    <a:pt x="273" y="99"/>
                  </a:moveTo>
                  <a:lnTo>
                    <a:pt x="226" y="135"/>
                  </a:lnTo>
                  <a:lnTo>
                    <a:pt x="192" y="132"/>
                  </a:lnTo>
                  <a:lnTo>
                    <a:pt x="131" y="204"/>
                  </a:lnTo>
                  <a:lnTo>
                    <a:pt x="149" y="234"/>
                  </a:lnTo>
                  <a:lnTo>
                    <a:pt x="165" y="282"/>
                  </a:lnTo>
                  <a:lnTo>
                    <a:pt x="225" y="286"/>
                  </a:lnTo>
                  <a:lnTo>
                    <a:pt x="262" y="314"/>
                  </a:lnTo>
                  <a:lnTo>
                    <a:pt x="262" y="367"/>
                  </a:lnTo>
                  <a:lnTo>
                    <a:pt x="189" y="400"/>
                  </a:lnTo>
                  <a:lnTo>
                    <a:pt x="151" y="385"/>
                  </a:lnTo>
                  <a:lnTo>
                    <a:pt x="120" y="401"/>
                  </a:lnTo>
                  <a:lnTo>
                    <a:pt x="85" y="385"/>
                  </a:lnTo>
                  <a:lnTo>
                    <a:pt x="54" y="420"/>
                  </a:lnTo>
                  <a:lnTo>
                    <a:pt x="45" y="488"/>
                  </a:lnTo>
                  <a:lnTo>
                    <a:pt x="0" y="529"/>
                  </a:lnTo>
                  <a:lnTo>
                    <a:pt x="21" y="586"/>
                  </a:lnTo>
                  <a:lnTo>
                    <a:pt x="78" y="666"/>
                  </a:lnTo>
                  <a:lnTo>
                    <a:pt x="162" y="735"/>
                  </a:lnTo>
                  <a:lnTo>
                    <a:pt x="162" y="740"/>
                  </a:lnTo>
                  <a:lnTo>
                    <a:pt x="184" y="743"/>
                  </a:lnTo>
                  <a:lnTo>
                    <a:pt x="202" y="762"/>
                  </a:lnTo>
                  <a:lnTo>
                    <a:pt x="226" y="746"/>
                  </a:lnTo>
                  <a:lnTo>
                    <a:pt x="276" y="751"/>
                  </a:lnTo>
                  <a:lnTo>
                    <a:pt x="313" y="797"/>
                  </a:lnTo>
                  <a:lnTo>
                    <a:pt x="313" y="857"/>
                  </a:lnTo>
                  <a:lnTo>
                    <a:pt x="285" y="900"/>
                  </a:lnTo>
                  <a:lnTo>
                    <a:pt x="266" y="927"/>
                  </a:lnTo>
                  <a:lnTo>
                    <a:pt x="305" y="947"/>
                  </a:lnTo>
                  <a:lnTo>
                    <a:pt x="351" y="943"/>
                  </a:lnTo>
                  <a:lnTo>
                    <a:pt x="366" y="975"/>
                  </a:lnTo>
                  <a:lnTo>
                    <a:pt x="387" y="1007"/>
                  </a:lnTo>
                  <a:lnTo>
                    <a:pt x="428" y="1004"/>
                  </a:lnTo>
                  <a:lnTo>
                    <a:pt x="430" y="1028"/>
                  </a:lnTo>
                  <a:lnTo>
                    <a:pt x="390" y="1078"/>
                  </a:lnTo>
                  <a:lnTo>
                    <a:pt x="375" y="1139"/>
                  </a:lnTo>
                  <a:lnTo>
                    <a:pt x="332" y="1215"/>
                  </a:lnTo>
                  <a:lnTo>
                    <a:pt x="335" y="1263"/>
                  </a:lnTo>
                  <a:lnTo>
                    <a:pt x="319" y="1295"/>
                  </a:lnTo>
                  <a:lnTo>
                    <a:pt x="313" y="1335"/>
                  </a:lnTo>
                  <a:lnTo>
                    <a:pt x="324" y="1358"/>
                  </a:lnTo>
                  <a:lnTo>
                    <a:pt x="314" y="1388"/>
                  </a:lnTo>
                  <a:lnTo>
                    <a:pt x="319" y="1433"/>
                  </a:lnTo>
                  <a:lnTo>
                    <a:pt x="359" y="1474"/>
                  </a:lnTo>
                  <a:lnTo>
                    <a:pt x="407" y="1523"/>
                  </a:lnTo>
                  <a:lnTo>
                    <a:pt x="409" y="1555"/>
                  </a:lnTo>
                  <a:lnTo>
                    <a:pt x="441" y="1595"/>
                  </a:lnTo>
                  <a:lnTo>
                    <a:pt x="529" y="1670"/>
                  </a:lnTo>
                  <a:lnTo>
                    <a:pt x="565" y="1685"/>
                  </a:lnTo>
                  <a:lnTo>
                    <a:pt x="592" y="1649"/>
                  </a:lnTo>
                  <a:lnTo>
                    <a:pt x="622" y="1641"/>
                  </a:lnTo>
                  <a:lnTo>
                    <a:pt x="629" y="1656"/>
                  </a:lnTo>
                  <a:lnTo>
                    <a:pt x="680" y="1651"/>
                  </a:lnTo>
                  <a:lnTo>
                    <a:pt x="711" y="1614"/>
                  </a:lnTo>
                  <a:lnTo>
                    <a:pt x="717" y="1593"/>
                  </a:lnTo>
                  <a:lnTo>
                    <a:pt x="764" y="1579"/>
                  </a:lnTo>
                  <a:lnTo>
                    <a:pt x="855" y="1582"/>
                  </a:lnTo>
                  <a:lnTo>
                    <a:pt x="881" y="1511"/>
                  </a:lnTo>
                  <a:lnTo>
                    <a:pt x="927" y="1492"/>
                  </a:lnTo>
                  <a:lnTo>
                    <a:pt x="993" y="1489"/>
                  </a:lnTo>
                  <a:lnTo>
                    <a:pt x="1011" y="1508"/>
                  </a:lnTo>
                  <a:lnTo>
                    <a:pt x="1051" y="1502"/>
                  </a:lnTo>
                  <a:lnTo>
                    <a:pt x="1123" y="1502"/>
                  </a:lnTo>
                  <a:lnTo>
                    <a:pt x="1122" y="1501"/>
                  </a:lnTo>
                  <a:lnTo>
                    <a:pt x="1090" y="1479"/>
                  </a:lnTo>
                  <a:lnTo>
                    <a:pt x="1078" y="1450"/>
                  </a:lnTo>
                  <a:lnTo>
                    <a:pt x="1078" y="1432"/>
                  </a:lnTo>
                  <a:lnTo>
                    <a:pt x="1033" y="1414"/>
                  </a:lnTo>
                  <a:lnTo>
                    <a:pt x="1027" y="1376"/>
                  </a:lnTo>
                  <a:lnTo>
                    <a:pt x="991" y="1334"/>
                  </a:lnTo>
                  <a:lnTo>
                    <a:pt x="967" y="1316"/>
                  </a:lnTo>
                  <a:lnTo>
                    <a:pt x="969" y="1271"/>
                  </a:lnTo>
                  <a:lnTo>
                    <a:pt x="951" y="1204"/>
                  </a:lnTo>
                  <a:lnTo>
                    <a:pt x="942" y="1171"/>
                  </a:lnTo>
                  <a:lnTo>
                    <a:pt x="926" y="1158"/>
                  </a:lnTo>
                  <a:lnTo>
                    <a:pt x="897" y="1156"/>
                  </a:lnTo>
                  <a:lnTo>
                    <a:pt x="871" y="1133"/>
                  </a:lnTo>
                  <a:lnTo>
                    <a:pt x="869" y="1104"/>
                  </a:lnTo>
                  <a:lnTo>
                    <a:pt x="843" y="1070"/>
                  </a:lnTo>
                  <a:lnTo>
                    <a:pt x="836" y="1047"/>
                  </a:lnTo>
                  <a:lnTo>
                    <a:pt x="810" y="1017"/>
                  </a:lnTo>
                  <a:lnTo>
                    <a:pt x="770" y="996"/>
                  </a:lnTo>
                  <a:lnTo>
                    <a:pt x="766" y="968"/>
                  </a:lnTo>
                  <a:lnTo>
                    <a:pt x="803" y="874"/>
                  </a:lnTo>
                  <a:lnTo>
                    <a:pt x="805" y="827"/>
                  </a:lnTo>
                  <a:lnTo>
                    <a:pt x="834" y="772"/>
                  </a:lnTo>
                  <a:lnTo>
                    <a:pt x="889" y="770"/>
                  </a:lnTo>
                  <a:lnTo>
                    <a:pt x="929" y="749"/>
                  </a:lnTo>
                  <a:lnTo>
                    <a:pt x="960" y="713"/>
                  </a:lnTo>
                  <a:lnTo>
                    <a:pt x="959" y="682"/>
                  </a:lnTo>
                  <a:lnTo>
                    <a:pt x="970" y="637"/>
                  </a:lnTo>
                  <a:lnTo>
                    <a:pt x="970" y="632"/>
                  </a:lnTo>
                  <a:lnTo>
                    <a:pt x="970" y="632"/>
                  </a:lnTo>
                  <a:lnTo>
                    <a:pt x="957" y="587"/>
                  </a:lnTo>
                  <a:lnTo>
                    <a:pt x="957" y="533"/>
                  </a:lnTo>
                  <a:lnTo>
                    <a:pt x="942" y="499"/>
                  </a:lnTo>
                  <a:lnTo>
                    <a:pt x="859" y="477"/>
                  </a:lnTo>
                  <a:lnTo>
                    <a:pt x="787" y="401"/>
                  </a:lnTo>
                  <a:lnTo>
                    <a:pt x="746" y="369"/>
                  </a:lnTo>
                  <a:lnTo>
                    <a:pt x="718" y="383"/>
                  </a:lnTo>
                  <a:lnTo>
                    <a:pt x="673" y="398"/>
                  </a:lnTo>
                  <a:lnTo>
                    <a:pt x="643" y="433"/>
                  </a:lnTo>
                  <a:lnTo>
                    <a:pt x="633" y="475"/>
                  </a:lnTo>
                  <a:lnTo>
                    <a:pt x="625" y="422"/>
                  </a:lnTo>
                  <a:lnTo>
                    <a:pt x="635" y="353"/>
                  </a:lnTo>
                  <a:lnTo>
                    <a:pt x="649" y="312"/>
                  </a:lnTo>
                  <a:lnTo>
                    <a:pt x="627" y="239"/>
                  </a:lnTo>
                  <a:lnTo>
                    <a:pt x="593" y="213"/>
                  </a:lnTo>
                  <a:lnTo>
                    <a:pt x="505" y="159"/>
                  </a:lnTo>
                  <a:lnTo>
                    <a:pt x="447" y="93"/>
                  </a:lnTo>
                  <a:lnTo>
                    <a:pt x="441" y="58"/>
                  </a:lnTo>
                  <a:lnTo>
                    <a:pt x="398" y="17"/>
                  </a:lnTo>
                  <a:lnTo>
                    <a:pt x="358" y="8"/>
                  </a:lnTo>
                  <a:lnTo>
                    <a:pt x="345" y="0"/>
                  </a:lnTo>
                  <a:lnTo>
                    <a:pt x="338" y="21"/>
                  </a:lnTo>
                  <a:lnTo>
                    <a:pt x="273" y="99"/>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79" name="Suriname">
              <a:extLst>
                <a:ext uri="{FF2B5EF4-FFF2-40B4-BE49-F238E27FC236}">
                  <a16:creationId xmlns:a16="http://schemas.microsoft.com/office/drawing/2014/main" id="{1CE6A42A-A38B-49ED-A507-233FD338FABB}"/>
                </a:ext>
              </a:extLst>
            </p:cNvPr>
            <p:cNvSpPr>
              <a:spLocks/>
            </p:cNvSpPr>
            <p:nvPr/>
          </p:nvSpPr>
          <p:spPr bwMode="auto">
            <a:xfrm>
              <a:off x="4551" y="1268"/>
              <a:ext cx="171" cy="188"/>
            </a:xfrm>
            <a:custGeom>
              <a:avLst/>
              <a:gdLst>
                <a:gd name="T0" fmla="*/ 194 w 897"/>
                <a:gd name="T1" fmla="*/ 166 h 982"/>
                <a:gd name="T2" fmla="*/ 123 w 897"/>
                <a:gd name="T3" fmla="*/ 223 h 982"/>
                <a:gd name="T4" fmla="*/ 39 w 897"/>
                <a:gd name="T5" fmla="*/ 280 h 982"/>
                <a:gd name="T6" fmla="*/ 0 w 897"/>
                <a:gd name="T7" fmla="*/ 421 h 982"/>
                <a:gd name="T8" fmla="*/ 44 w 897"/>
                <a:gd name="T9" fmla="*/ 470 h 982"/>
                <a:gd name="T10" fmla="*/ 77 w 897"/>
                <a:gd name="T11" fmla="*/ 523 h 982"/>
                <a:gd name="T12" fmla="*/ 105 w 897"/>
                <a:gd name="T13" fmla="*/ 586 h 982"/>
                <a:gd name="T14" fmla="*/ 160 w 897"/>
                <a:gd name="T15" fmla="*/ 611 h 982"/>
                <a:gd name="T16" fmla="*/ 185 w 897"/>
                <a:gd name="T17" fmla="*/ 657 h 982"/>
                <a:gd name="T18" fmla="*/ 201 w 897"/>
                <a:gd name="T19" fmla="*/ 769 h 982"/>
                <a:gd name="T20" fmla="*/ 261 w 897"/>
                <a:gd name="T21" fmla="*/ 829 h 982"/>
                <a:gd name="T22" fmla="*/ 312 w 897"/>
                <a:gd name="T23" fmla="*/ 885 h 982"/>
                <a:gd name="T24" fmla="*/ 324 w 897"/>
                <a:gd name="T25" fmla="*/ 932 h 982"/>
                <a:gd name="T26" fmla="*/ 360 w 897"/>
                <a:gd name="T27" fmla="*/ 955 h 982"/>
                <a:gd name="T28" fmla="*/ 392 w 897"/>
                <a:gd name="T29" fmla="*/ 966 h 982"/>
                <a:gd name="T30" fmla="*/ 486 w 897"/>
                <a:gd name="T31" fmla="*/ 980 h 982"/>
                <a:gd name="T32" fmla="*/ 473 w 897"/>
                <a:gd name="T33" fmla="*/ 915 h 982"/>
                <a:gd name="T34" fmla="*/ 422 w 897"/>
                <a:gd name="T35" fmla="*/ 849 h 982"/>
                <a:gd name="T36" fmla="*/ 472 w 897"/>
                <a:gd name="T37" fmla="*/ 780 h 982"/>
                <a:gd name="T38" fmla="*/ 615 w 897"/>
                <a:gd name="T39" fmla="*/ 788 h 982"/>
                <a:gd name="T40" fmla="*/ 715 w 897"/>
                <a:gd name="T41" fmla="*/ 772 h 982"/>
                <a:gd name="T42" fmla="*/ 789 w 897"/>
                <a:gd name="T43" fmla="*/ 819 h 982"/>
                <a:gd name="T44" fmla="*/ 854 w 897"/>
                <a:gd name="T45" fmla="*/ 785 h 982"/>
                <a:gd name="T46" fmla="*/ 859 w 897"/>
                <a:gd name="T47" fmla="*/ 707 h 982"/>
                <a:gd name="T48" fmla="*/ 889 w 897"/>
                <a:gd name="T49" fmla="*/ 616 h 982"/>
                <a:gd name="T50" fmla="*/ 889 w 897"/>
                <a:gd name="T51" fmla="*/ 557 h 982"/>
                <a:gd name="T52" fmla="*/ 855 w 897"/>
                <a:gd name="T53" fmla="*/ 471 h 982"/>
                <a:gd name="T54" fmla="*/ 797 w 897"/>
                <a:gd name="T55" fmla="*/ 412 h 982"/>
                <a:gd name="T56" fmla="*/ 803 w 897"/>
                <a:gd name="T57" fmla="*/ 325 h 982"/>
                <a:gd name="T58" fmla="*/ 781 w 897"/>
                <a:gd name="T59" fmla="*/ 219 h 982"/>
                <a:gd name="T60" fmla="*/ 834 w 897"/>
                <a:gd name="T61" fmla="*/ 152 h 982"/>
                <a:gd name="T62" fmla="*/ 879 w 897"/>
                <a:gd name="T63" fmla="*/ 98 h 982"/>
                <a:gd name="T64" fmla="*/ 829 w 897"/>
                <a:gd name="T65" fmla="*/ 47 h 982"/>
                <a:gd name="T66" fmla="*/ 664 w 897"/>
                <a:gd name="T67" fmla="*/ 0 h 982"/>
                <a:gd name="T68" fmla="*/ 595 w 897"/>
                <a:gd name="T69" fmla="*/ 21 h 982"/>
                <a:gd name="T70" fmla="*/ 439 w 897"/>
                <a:gd name="T71" fmla="*/ 32 h 982"/>
                <a:gd name="T72" fmla="*/ 269 w 897"/>
                <a:gd name="T73" fmla="*/ 13 h 982"/>
                <a:gd name="T74" fmla="*/ 204 w 897"/>
                <a:gd name="T75" fmla="*/ 85 h 982"/>
                <a:gd name="T76" fmla="*/ 193 w 897"/>
                <a:gd name="T77" fmla="*/ 135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7" h="982">
                  <a:moveTo>
                    <a:pt x="193" y="135"/>
                  </a:moveTo>
                  <a:lnTo>
                    <a:pt x="194" y="166"/>
                  </a:lnTo>
                  <a:lnTo>
                    <a:pt x="163" y="202"/>
                  </a:lnTo>
                  <a:lnTo>
                    <a:pt x="123" y="223"/>
                  </a:lnTo>
                  <a:lnTo>
                    <a:pt x="68" y="225"/>
                  </a:lnTo>
                  <a:lnTo>
                    <a:pt x="39" y="280"/>
                  </a:lnTo>
                  <a:lnTo>
                    <a:pt x="37" y="327"/>
                  </a:lnTo>
                  <a:lnTo>
                    <a:pt x="0" y="421"/>
                  </a:lnTo>
                  <a:lnTo>
                    <a:pt x="4" y="449"/>
                  </a:lnTo>
                  <a:lnTo>
                    <a:pt x="44" y="470"/>
                  </a:lnTo>
                  <a:lnTo>
                    <a:pt x="70" y="500"/>
                  </a:lnTo>
                  <a:lnTo>
                    <a:pt x="77" y="523"/>
                  </a:lnTo>
                  <a:lnTo>
                    <a:pt x="103" y="557"/>
                  </a:lnTo>
                  <a:lnTo>
                    <a:pt x="105" y="586"/>
                  </a:lnTo>
                  <a:lnTo>
                    <a:pt x="131" y="609"/>
                  </a:lnTo>
                  <a:lnTo>
                    <a:pt x="160" y="611"/>
                  </a:lnTo>
                  <a:lnTo>
                    <a:pt x="176" y="624"/>
                  </a:lnTo>
                  <a:lnTo>
                    <a:pt x="185" y="657"/>
                  </a:lnTo>
                  <a:lnTo>
                    <a:pt x="203" y="724"/>
                  </a:lnTo>
                  <a:lnTo>
                    <a:pt x="201" y="769"/>
                  </a:lnTo>
                  <a:lnTo>
                    <a:pt x="225" y="787"/>
                  </a:lnTo>
                  <a:lnTo>
                    <a:pt x="261" y="829"/>
                  </a:lnTo>
                  <a:lnTo>
                    <a:pt x="267" y="867"/>
                  </a:lnTo>
                  <a:lnTo>
                    <a:pt x="312" y="885"/>
                  </a:lnTo>
                  <a:lnTo>
                    <a:pt x="312" y="903"/>
                  </a:lnTo>
                  <a:lnTo>
                    <a:pt x="324" y="932"/>
                  </a:lnTo>
                  <a:lnTo>
                    <a:pt x="356" y="954"/>
                  </a:lnTo>
                  <a:lnTo>
                    <a:pt x="360" y="955"/>
                  </a:lnTo>
                  <a:lnTo>
                    <a:pt x="378" y="955"/>
                  </a:lnTo>
                  <a:lnTo>
                    <a:pt x="392" y="966"/>
                  </a:lnTo>
                  <a:lnTo>
                    <a:pt x="448" y="982"/>
                  </a:lnTo>
                  <a:lnTo>
                    <a:pt x="486" y="980"/>
                  </a:lnTo>
                  <a:lnTo>
                    <a:pt x="494" y="963"/>
                  </a:lnTo>
                  <a:lnTo>
                    <a:pt x="473" y="915"/>
                  </a:lnTo>
                  <a:lnTo>
                    <a:pt x="463" y="889"/>
                  </a:lnTo>
                  <a:lnTo>
                    <a:pt x="422" y="849"/>
                  </a:lnTo>
                  <a:lnTo>
                    <a:pt x="429" y="809"/>
                  </a:lnTo>
                  <a:lnTo>
                    <a:pt x="472" y="780"/>
                  </a:lnTo>
                  <a:lnTo>
                    <a:pt x="522" y="792"/>
                  </a:lnTo>
                  <a:lnTo>
                    <a:pt x="615" y="788"/>
                  </a:lnTo>
                  <a:lnTo>
                    <a:pt x="657" y="769"/>
                  </a:lnTo>
                  <a:lnTo>
                    <a:pt x="715" y="772"/>
                  </a:lnTo>
                  <a:lnTo>
                    <a:pt x="759" y="813"/>
                  </a:lnTo>
                  <a:lnTo>
                    <a:pt x="789" y="819"/>
                  </a:lnTo>
                  <a:lnTo>
                    <a:pt x="800" y="821"/>
                  </a:lnTo>
                  <a:lnTo>
                    <a:pt x="854" y="785"/>
                  </a:lnTo>
                  <a:lnTo>
                    <a:pt x="875" y="736"/>
                  </a:lnTo>
                  <a:lnTo>
                    <a:pt x="859" y="707"/>
                  </a:lnTo>
                  <a:lnTo>
                    <a:pt x="854" y="651"/>
                  </a:lnTo>
                  <a:lnTo>
                    <a:pt x="889" y="616"/>
                  </a:lnTo>
                  <a:lnTo>
                    <a:pt x="897" y="578"/>
                  </a:lnTo>
                  <a:lnTo>
                    <a:pt x="889" y="557"/>
                  </a:lnTo>
                  <a:lnTo>
                    <a:pt x="880" y="512"/>
                  </a:lnTo>
                  <a:lnTo>
                    <a:pt x="855" y="471"/>
                  </a:lnTo>
                  <a:lnTo>
                    <a:pt x="837" y="436"/>
                  </a:lnTo>
                  <a:lnTo>
                    <a:pt x="797" y="412"/>
                  </a:lnTo>
                  <a:lnTo>
                    <a:pt x="797" y="375"/>
                  </a:lnTo>
                  <a:lnTo>
                    <a:pt x="803" y="325"/>
                  </a:lnTo>
                  <a:lnTo>
                    <a:pt x="786" y="280"/>
                  </a:lnTo>
                  <a:lnTo>
                    <a:pt x="781" y="219"/>
                  </a:lnTo>
                  <a:lnTo>
                    <a:pt x="816" y="172"/>
                  </a:lnTo>
                  <a:lnTo>
                    <a:pt x="834" y="152"/>
                  </a:lnTo>
                  <a:lnTo>
                    <a:pt x="836" y="151"/>
                  </a:lnTo>
                  <a:lnTo>
                    <a:pt x="879" y="98"/>
                  </a:lnTo>
                  <a:lnTo>
                    <a:pt x="876" y="68"/>
                  </a:lnTo>
                  <a:lnTo>
                    <a:pt x="829" y="47"/>
                  </a:lnTo>
                  <a:lnTo>
                    <a:pt x="752" y="34"/>
                  </a:lnTo>
                  <a:lnTo>
                    <a:pt x="664" y="0"/>
                  </a:lnTo>
                  <a:lnTo>
                    <a:pt x="635" y="4"/>
                  </a:lnTo>
                  <a:lnTo>
                    <a:pt x="595" y="21"/>
                  </a:lnTo>
                  <a:lnTo>
                    <a:pt x="526" y="15"/>
                  </a:lnTo>
                  <a:lnTo>
                    <a:pt x="439" y="32"/>
                  </a:lnTo>
                  <a:lnTo>
                    <a:pt x="367" y="11"/>
                  </a:lnTo>
                  <a:lnTo>
                    <a:pt x="269" y="13"/>
                  </a:lnTo>
                  <a:lnTo>
                    <a:pt x="213" y="34"/>
                  </a:lnTo>
                  <a:lnTo>
                    <a:pt x="204" y="85"/>
                  </a:lnTo>
                  <a:lnTo>
                    <a:pt x="204" y="90"/>
                  </a:lnTo>
                  <a:lnTo>
                    <a:pt x="193" y="135"/>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80" name="Guayana Francesa">
              <a:extLst>
                <a:ext uri="{FF2B5EF4-FFF2-40B4-BE49-F238E27FC236}">
                  <a16:creationId xmlns:a16="http://schemas.microsoft.com/office/drawing/2014/main" id="{20B6828C-4EAF-42DA-9BA2-2A6E22903888}"/>
                </a:ext>
              </a:extLst>
            </p:cNvPr>
            <p:cNvSpPr>
              <a:spLocks/>
            </p:cNvSpPr>
            <p:nvPr/>
          </p:nvSpPr>
          <p:spPr bwMode="auto">
            <a:xfrm>
              <a:off x="4700" y="1288"/>
              <a:ext cx="119" cy="173"/>
            </a:xfrm>
            <a:custGeom>
              <a:avLst/>
              <a:gdLst>
                <a:gd name="T0" fmla="*/ 35 w 627"/>
                <a:gd name="T1" fmla="*/ 72 h 907"/>
                <a:gd name="T2" fmla="*/ 0 w 627"/>
                <a:gd name="T3" fmla="*/ 119 h 907"/>
                <a:gd name="T4" fmla="*/ 5 w 627"/>
                <a:gd name="T5" fmla="*/ 180 h 907"/>
                <a:gd name="T6" fmla="*/ 22 w 627"/>
                <a:gd name="T7" fmla="*/ 225 h 907"/>
                <a:gd name="T8" fmla="*/ 16 w 627"/>
                <a:gd name="T9" fmla="*/ 275 h 907"/>
                <a:gd name="T10" fmla="*/ 16 w 627"/>
                <a:gd name="T11" fmla="*/ 312 h 907"/>
                <a:gd name="T12" fmla="*/ 56 w 627"/>
                <a:gd name="T13" fmla="*/ 336 h 907"/>
                <a:gd name="T14" fmla="*/ 74 w 627"/>
                <a:gd name="T15" fmla="*/ 371 h 907"/>
                <a:gd name="T16" fmla="*/ 99 w 627"/>
                <a:gd name="T17" fmla="*/ 412 h 907"/>
                <a:gd name="T18" fmla="*/ 108 w 627"/>
                <a:gd name="T19" fmla="*/ 457 h 907"/>
                <a:gd name="T20" fmla="*/ 116 w 627"/>
                <a:gd name="T21" fmla="*/ 478 h 907"/>
                <a:gd name="T22" fmla="*/ 108 w 627"/>
                <a:gd name="T23" fmla="*/ 516 h 907"/>
                <a:gd name="T24" fmla="*/ 73 w 627"/>
                <a:gd name="T25" fmla="*/ 551 h 907"/>
                <a:gd name="T26" fmla="*/ 78 w 627"/>
                <a:gd name="T27" fmla="*/ 607 h 907"/>
                <a:gd name="T28" fmla="*/ 94 w 627"/>
                <a:gd name="T29" fmla="*/ 636 h 907"/>
                <a:gd name="T30" fmla="*/ 73 w 627"/>
                <a:gd name="T31" fmla="*/ 685 h 907"/>
                <a:gd name="T32" fmla="*/ 19 w 627"/>
                <a:gd name="T33" fmla="*/ 721 h 907"/>
                <a:gd name="T34" fmla="*/ 8 w 627"/>
                <a:gd name="T35" fmla="*/ 719 h 907"/>
                <a:gd name="T36" fmla="*/ 16 w 627"/>
                <a:gd name="T37" fmla="*/ 740 h 907"/>
                <a:gd name="T38" fmla="*/ 30 w 627"/>
                <a:gd name="T39" fmla="*/ 776 h 907"/>
                <a:gd name="T40" fmla="*/ 42 w 627"/>
                <a:gd name="T41" fmla="*/ 787 h 907"/>
                <a:gd name="T42" fmla="*/ 41 w 627"/>
                <a:gd name="T43" fmla="*/ 809 h 907"/>
                <a:gd name="T44" fmla="*/ 72 w 627"/>
                <a:gd name="T45" fmla="*/ 843 h 907"/>
                <a:gd name="T46" fmla="*/ 110 w 627"/>
                <a:gd name="T47" fmla="*/ 849 h 907"/>
                <a:gd name="T48" fmla="*/ 134 w 627"/>
                <a:gd name="T49" fmla="*/ 823 h 907"/>
                <a:gd name="T50" fmla="*/ 166 w 627"/>
                <a:gd name="T51" fmla="*/ 811 h 907"/>
                <a:gd name="T52" fmla="*/ 190 w 627"/>
                <a:gd name="T53" fmla="*/ 813 h 907"/>
                <a:gd name="T54" fmla="*/ 196 w 627"/>
                <a:gd name="T55" fmla="*/ 832 h 907"/>
                <a:gd name="T56" fmla="*/ 212 w 627"/>
                <a:gd name="T57" fmla="*/ 839 h 907"/>
                <a:gd name="T58" fmla="*/ 214 w 627"/>
                <a:gd name="T59" fmla="*/ 898 h 907"/>
                <a:gd name="T60" fmla="*/ 240 w 627"/>
                <a:gd name="T61" fmla="*/ 907 h 907"/>
                <a:gd name="T62" fmla="*/ 280 w 627"/>
                <a:gd name="T63" fmla="*/ 878 h 907"/>
                <a:gd name="T64" fmla="*/ 289 w 627"/>
                <a:gd name="T65" fmla="*/ 841 h 907"/>
                <a:gd name="T66" fmla="*/ 312 w 627"/>
                <a:gd name="T67" fmla="*/ 825 h 907"/>
                <a:gd name="T68" fmla="*/ 350 w 627"/>
                <a:gd name="T69" fmla="*/ 818 h 907"/>
                <a:gd name="T70" fmla="*/ 378 w 627"/>
                <a:gd name="T71" fmla="*/ 764 h 907"/>
                <a:gd name="T72" fmla="*/ 414 w 627"/>
                <a:gd name="T73" fmla="*/ 705 h 907"/>
                <a:gd name="T74" fmla="*/ 457 w 627"/>
                <a:gd name="T75" fmla="*/ 613 h 907"/>
                <a:gd name="T76" fmla="*/ 457 w 627"/>
                <a:gd name="T77" fmla="*/ 572 h 907"/>
                <a:gd name="T78" fmla="*/ 515 w 627"/>
                <a:gd name="T79" fmla="*/ 498 h 907"/>
                <a:gd name="T80" fmla="*/ 570 w 627"/>
                <a:gd name="T81" fmla="*/ 430 h 907"/>
                <a:gd name="T82" fmla="*/ 587 w 627"/>
                <a:gd name="T83" fmla="*/ 404 h 907"/>
                <a:gd name="T84" fmla="*/ 589 w 627"/>
                <a:gd name="T85" fmla="*/ 402 h 907"/>
                <a:gd name="T86" fmla="*/ 627 w 627"/>
                <a:gd name="T87" fmla="*/ 351 h 907"/>
                <a:gd name="T88" fmla="*/ 624 w 627"/>
                <a:gd name="T89" fmla="*/ 295 h 907"/>
                <a:gd name="T90" fmla="*/ 584 w 627"/>
                <a:gd name="T91" fmla="*/ 250 h 907"/>
                <a:gd name="T92" fmla="*/ 565 w 627"/>
                <a:gd name="T93" fmla="*/ 271 h 907"/>
                <a:gd name="T94" fmla="*/ 538 w 627"/>
                <a:gd name="T95" fmla="*/ 247 h 907"/>
                <a:gd name="T96" fmla="*/ 533 w 627"/>
                <a:gd name="T97" fmla="*/ 211 h 907"/>
                <a:gd name="T98" fmla="*/ 454 w 627"/>
                <a:gd name="T99" fmla="*/ 130 h 907"/>
                <a:gd name="T100" fmla="*/ 433 w 627"/>
                <a:gd name="T101" fmla="*/ 122 h 907"/>
                <a:gd name="T102" fmla="*/ 382 w 627"/>
                <a:gd name="T103" fmla="*/ 72 h 907"/>
                <a:gd name="T104" fmla="*/ 257 w 627"/>
                <a:gd name="T105" fmla="*/ 40 h 907"/>
                <a:gd name="T106" fmla="*/ 201 w 627"/>
                <a:gd name="T107" fmla="*/ 6 h 907"/>
                <a:gd name="T108" fmla="*/ 135 w 627"/>
                <a:gd name="T109" fmla="*/ 0 h 907"/>
                <a:gd name="T110" fmla="*/ 95 w 627"/>
                <a:gd name="T111" fmla="*/ 29 h 907"/>
                <a:gd name="T112" fmla="*/ 55 w 627"/>
                <a:gd name="T113" fmla="*/ 51 h 907"/>
                <a:gd name="T114" fmla="*/ 55 w 627"/>
                <a:gd name="T115" fmla="*/ 51 h 907"/>
                <a:gd name="T116" fmla="*/ 53 w 627"/>
                <a:gd name="T117" fmla="*/ 52 h 907"/>
                <a:gd name="T118" fmla="*/ 35 w 627"/>
                <a:gd name="T119" fmla="*/ 7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7" h="907">
                  <a:moveTo>
                    <a:pt x="35" y="72"/>
                  </a:moveTo>
                  <a:lnTo>
                    <a:pt x="0" y="119"/>
                  </a:lnTo>
                  <a:lnTo>
                    <a:pt x="5" y="180"/>
                  </a:lnTo>
                  <a:lnTo>
                    <a:pt x="22" y="225"/>
                  </a:lnTo>
                  <a:lnTo>
                    <a:pt x="16" y="275"/>
                  </a:lnTo>
                  <a:lnTo>
                    <a:pt x="16" y="312"/>
                  </a:lnTo>
                  <a:lnTo>
                    <a:pt x="56" y="336"/>
                  </a:lnTo>
                  <a:lnTo>
                    <a:pt x="74" y="371"/>
                  </a:lnTo>
                  <a:lnTo>
                    <a:pt x="99" y="412"/>
                  </a:lnTo>
                  <a:lnTo>
                    <a:pt x="108" y="457"/>
                  </a:lnTo>
                  <a:lnTo>
                    <a:pt x="116" y="478"/>
                  </a:lnTo>
                  <a:lnTo>
                    <a:pt x="108" y="516"/>
                  </a:lnTo>
                  <a:lnTo>
                    <a:pt x="73" y="551"/>
                  </a:lnTo>
                  <a:lnTo>
                    <a:pt x="78" y="607"/>
                  </a:lnTo>
                  <a:lnTo>
                    <a:pt x="94" y="636"/>
                  </a:lnTo>
                  <a:lnTo>
                    <a:pt x="73" y="685"/>
                  </a:lnTo>
                  <a:lnTo>
                    <a:pt x="19" y="721"/>
                  </a:lnTo>
                  <a:lnTo>
                    <a:pt x="8" y="719"/>
                  </a:lnTo>
                  <a:lnTo>
                    <a:pt x="16" y="740"/>
                  </a:lnTo>
                  <a:lnTo>
                    <a:pt x="30" y="776"/>
                  </a:lnTo>
                  <a:lnTo>
                    <a:pt x="42" y="787"/>
                  </a:lnTo>
                  <a:lnTo>
                    <a:pt x="41" y="809"/>
                  </a:lnTo>
                  <a:lnTo>
                    <a:pt x="72" y="843"/>
                  </a:lnTo>
                  <a:lnTo>
                    <a:pt x="110" y="849"/>
                  </a:lnTo>
                  <a:lnTo>
                    <a:pt x="134" y="823"/>
                  </a:lnTo>
                  <a:lnTo>
                    <a:pt x="166" y="811"/>
                  </a:lnTo>
                  <a:lnTo>
                    <a:pt x="190" y="813"/>
                  </a:lnTo>
                  <a:lnTo>
                    <a:pt x="196" y="832"/>
                  </a:lnTo>
                  <a:lnTo>
                    <a:pt x="212" y="839"/>
                  </a:lnTo>
                  <a:lnTo>
                    <a:pt x="214" y="898"/>
                  </a:lnTo>
                  <a:lnTo>
                    <a:pt x="240" y="907"/>
                  </a:lnTo>
                  <a:lnTo>
                    <a:pt x="280" y="878"/>
                  </a:lnTo>
                  <a:lnTo>
                    <a:pt x="289" y="841"/>
                  </a:lnTo>
                  <a:lnTo>
                    <a:pt x="312" y="825"/>
                  </a:lnTo>
                  <a:lnTo>
                    <a:pt x="350" y="818"/>
                  </a:lnTo>
                  <a:lnTo>
                    <a:pt x="378" y="764"/>
                  </a:lnTo>
                  <a:lnTo>
                    <a:pt x="414" y="705"/>
                  </a:lnTo>
                  <a:lnTo>
                    <a:pt x="457" y="613"/>
                  </a:lnTo>
                  <a:lnTo>
                    <a:pt x="457" y="572"/>
                  </a:lnTo>
                  <a:lnTo>
                    <a:pt x="515" y="498"/>
                  </a:lnTo>
                  <a:lnTo>
                    <a:pt x="570" y="430"/>
                  </a:lnTo>
                  <a:lnTo>
                    <a:pt x="587" y="404"/>
                  </a:lnTo>
                  <a:lnTo>
                    <a:pt x="589" y="402"/>
                  </a:lnTo>
                  <a:lnTo>
                    <a:pt x="627" y="351"/>
                  </a:lnTo>
                  <a:lnTo>
                    <a:pt x="624" y="295"/>
                  </a:lnTo>
                  <a:lnTo>
                    <a:pt x="584" y="250"/>
                  </a:lnTo>
                  <a:lnTo>
                    <a:pt x="565" y="271"/>
                  </a:lnTo>
                  <a:lnTo>
                    <a:pt x="538" y="247"/>
                  </a:lnTo>
                  <a:lnTo>
                    <a:pt x="533" y="211"/>
                  </a:lnTo>
                  <a:lnTo>
                    <a:pt x="454" y="130"/>
                  </a:lnTo>
                  <a:lnTo>
                    <a:pt x="433" y="122"/>
                  </a:lnTo>
                  <a:lnTo>
                    <a:pt x="382" y="72"/>
                  </a:lnTo>
                  <a:lnTo>
                    <a:pt x="257" y="40"/>
                  </a:lnTo>
                  <a:lnTo>
                    <a:pt x="201" y="6"/>
                  </a:lnTo>
                  <a:lnTo>
                    <a:pt x="135" y="0"/>
                  </a:lnTo>
                  <a:lnTo>
                    <a:pt x="95" y="29"/>
                  </a:lnTo>
                  <a:lnTo>
                    <a:pt x="55" y="51"/>
                  </a:lnTo>
                  <a:lnTo>
                    <a:pt x="55" y="51"/>
                  </a:lnTo>
                  <a:lnTo>
                    <a:pt x="53" y="52"/>
                  </a:lnTo>
                  <a:lnTo>
                    <a:pt x="35" y="72"/>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81" name="Brasil">
              <a:extLst>
                <a:ext uri="{FF2B5EF4-FFF2-40B4-BE49-F238E27FC236}">
                  <a16:creationId xmlns:a16="http://schemas.microsoft.com/office/drawing/2014/main" id="{DF9D2E98-002B-4CBE-9FB7-E2434896741F}"/>
                </a:ext>
              </a:extLst>
            </p:cNvPr>
            <p:cNvSpPr>
              <a:spLocks noEditPoints="1"/>
            </p:cNvSpPr>
            <p:nvPr/>
          </p:nvSpPr>
          <p:spPr bwMode="auto">
            <a:xfrm>
              <a:off x="3873" y="1305"/>
              <a:ext cx="1663" cy="1747"/>
            </a:xfrm>
            <a:custGeom>
              <a:avLst/>
              <a:gdLst>
                <a:gd name="T0" fmla="*/ 8158 w 8717"/>
                <a:gd name="T1" fmla="*/ 2251 h 9155"/>
                <a:gd name="T2" fmla="*/ 7319 w 8717"/>
                <a:gd name="T3" fmla="*/ 1814 h 9155"/>
                <a:gd name="T4" fmla="*/ 7053 w 8717"/>
                <a:gd name="T5" fmla="*/ 1812 h 9155"/>
                <a:gd name="T6" fmla="*/ 6636 w 8717"/>
                <a:gd name="T7" fmla="*/ 1830 h 9155"/>
                <a:gd name="T8" fmla="*/ 6558 w 8717"/>
                <a:gd name="T9" fmla="*/ 1724 h 9155"/>
                <a:gd name="T10" fmla="*/ 6226 w 8717"/>
                <a:gd name="T11" fmla="*/ 1498 h 9155"/>
                <a:gd name="T12" fmla="*/ 5877 w 8717"/>
                <a:gd name="T13" fmla="*/ 1371 h 9155"/>
                <a:gd name="T14" fmla="*/ 5462 w 8717"/>
                <a:gd name="T15" fmla="*/ 1765 h 9155"/>
                <a:gd name="T16" fmla="*/ 5438 w 8717"/>
                <a:gd name="T17" fmla="*/ 1645 h 9155"/>
                <a:gd name="T18" fmla="*/ 5450 w 8717"/>
                <a:gd name="T19" fmla="*/ 1560 h 9155"/>
                <a:gd name="T20" fmla="*/ 5462 w 8717"/>
                <a:gd name="T21" fmla="*/ 1274 h 9155"/>
                <a:gd name="T22" fmla="*/ 5078 w 8717"/>
                <a:gd name="T23" fmla="*/ 1394 h 9155"/>
                <a:gd name="T24" fmla="*/ 4916 w 8717"/>
                <a:gd name="T25" fmla="*/ 1418 h 9155"/>
                <a:gd name="T26" fmla="*/ 5340 w 8717"/>
                <a:gd name="T27" fmla="*/ 860 h 9155"/>
                <a:gd name="T28" fmla="*/ 5027 w 8717"/>
                <a:gd name="T29" fmla="*/ 260 h 9155"/>
                <a:gd name="T30" fmla="*/ 4712 w 8717"/>
                <a:gd name="T31" fmla="*/ 671 h 9155"/>
                <a:gd name="T32" fmla="*/ 4406 w 8717"/>
                <a:gd name="T33" fmla="*/ 750 h 9155"/>
                <a:gd name="T34" fmla="*/ 3975 w 8717"/>
                <a:gd name="T35" fmla="*/ 656 h 9155"/>
                <a:gd name="T36" fmla="*/ 3780 w 8717"/>
                <a:gd name="T37" fmla="*/ 749 h 9155"/>
                <a:gd name="T38" fmla="*/ 3228 w 8717"/>
                <a:gd name="T39" fmla="*/ 855 h 9155"/>
                <a:gd name="T40" fmla="*/ 3217 w 8717"/>
                <a:gd name="T41" fmla="*/ 288 h 9155"/>
                <a:gd name="T42" fmla="*/ 2971 w 8717"/>
                <a:gd name="T43" fmla="*/ 3 h 9155"/>
                <a:gd name="T44" fmla="*/ 2203 w 8717"/>
                <a:gd name="T45" fmla="*/ 308 h 9155"/>
                <a:gd name="T46" fmla="*/ 2261 w 8717"/>
                <a:gd name="T47" fmla="*/ 638 h 9155"/>
                <a:gd name="T48" fmla="*/ 1699 w 8717"/>
                <a:gd name="T49" fmla="*/ 1054 h 9155"/>
                <a:gd name="T50" fmla="*/ 1183 w 8717"/>
                <a:gd name="T51" fmla="*/ 821 h 9155"/>
                <a:gd name="T52" fmla="*/ 971 w 8717"/>
                <a:gd name="T53" fmla="*/ 1373 h 9155"/>
                <a:gd name="T54" fmla="*/ 671 w 8717"/>
                <a:gd name="T55" fmla="*/ 2158 h 9155"/>
                <a:gd name="T56" fmla="*/ 148 w 8717"/>
                <a:gd name="T57" fmla="*/ 2665 h 9155"/>
                <a:gd name="T58" fmla="*/ 175 w 8717"/>
                <a:gd name="T59" fmla="*/ 3273 h 9155"/>
                <a:gd name="T60" fmla="*/ 762 w 8717"/>
                <a:gd name="T61" fmla="*/ 3525 h 9155"/>
                <a:gd name="T62" fmla="*/ 1297 w 8717"/>
                <a:gd name="T63" fmla="*/ 3689 h 9155"/>
                <a:gd name="T64" fmla="*/ 1943 w 8717"/>
                <a:gd name="T65" fmla="*/ 3571 h 9155"/>
                <a:gd name="T66" fmla="*/ 2441 w 8717"/>
                <a:gd name="T67" fmla="*/ 4088 h 9155"/>
                <a:gd name="T68" fmla="*/ 3048 w 8717"/>
                <a:gd name="T69" fmla="*/ 4650 h 9155"/>
                <a:gd name="T70" fmla="*/ 3643 w 8717"/>
                <a:gd name="T71" fmla="*/ 5836 h 9155"/>
                <a:gd name="T72" fmla="*/ 4179 w 8717"/>
                <a:gd name="T73" fmla="*/ 6321 h 9155"/>
                <a:gd name="T74" fmla="*/ 4534 w 8717"/>
                <a:gd name="T75" fmla="*/ 7010 h 9155"/>
                <a:gd name="T76" fmla="*/ 4614 w 8717"/>
                <a:gd name="T77" fmla="*/ 7518 h 9155"/>
                <a:gd name="T78" fmla="*/ 4160 w 8717"/>
                <a:gd name="T79" fmla="*/ 7913 h 9155"/>
                <a:gd name="T80" fmla="*/ 4167 w 8717"/>
                <a:gd name="T81" fmla="*/ 8256 h 9155"/>
                <a:gd name="T82" fmla="*/ 4698 w 8717"/>
                <a:gd name="T83" fmla="*/ 8675 h 9155"/>
                <a:gd name="T84" fmla="*/ 5075 w 8717"/>
                <a:gd name="T85" fmla="*/ 9018 h 9155"/>
                <a:gd name="T86" fmla="*/ 5285 w 8717"/>
                <a:gd name="T87" fmla="*/ 8474 h 9155"/>
                <a:gd name="T88" fmla="*/ 5412 w 8717"/>
                <a:gd name="T89" fmla="*/ 8274 h 9155"/>
                <a:gd name="T90" fmla="*/ 5221 w 8717"/>
                <a:gd name="T91" fmla="*/ 8622 h 9155"/>
                <a:gd name="T92" fmla="*/ 5823 w 8717"/>
                <a:gd name="T93" fmla="*/ 7784 h 9155"/>
                <a:gd name="T94" fmla="*/ 5825 w 8717"/>
                <a:gd name="T95" fmla="*/ 7410 h 9155"/>
                <a:gd name="T96" fmla="*/ 5908 w 8717"/>
                <a:gd name="T97" fmla="*/ 7052 h 9155"/>
                <a:gd name="T98" fmla="*/ 6519 w 8717"/>
                <a:gd name="T99" fmla="*/ 6646 h 9155"/>
                <a:gd name="T100" fmla="*/ 6845 w 8717"/>
                <a:gd name="T101" fmla="*/ 6395 h 9155"/>
                <a:gd name="T102" fmla="*/ 7036 w 8717"/>
                <a:gd name="T103" fmla="*/ 6445 h 9155"/>
                <a:gd name="T104" fmla="*/ 7441 w 8717"/>
                <a:gd name="T105" fmla="*/ 6093 h 9155"/>
                <a:gd name="T106" fmla="*/ 7700 w 8717"/>
                <a:gd name="T107" fmla="*/ 5360 h 9155"/>
                <a:gd name="T108" fmla="*/ 7834 w 8717"/>
                <a:gd name="T109" fmla="*/ 4386 h 9155"/>
                <a:gd name="T110" fmla="*/ 7782 w 8717"/>
                <a:gd name="T111" fmla="*/ 4019 h 9155"/>
                <a:gd name="T112" fmla="*/ 8000 w 8717"/>
                <a:gd name="T113" fmla="*/ 4083 h 9155"/>
                <a:gd name="T114" fmla="*/ 8613 w 8717"/>
                <a:gd name="T115" fmla="*/ 3250 h 9155"/>
                <a:gd name="T116" fmla="*/ 5143 w 8717"/>
                <a:gd name="T117" fmla="*/ 1306 h 9155"/>
                <a:gd name="T118" fmla="*/ 5180 w 8717"/>
                <a:gd name="T119" fmla="*/ 1220 h 9155"/>
                <a:gd name="T120" fmla="*/ 5368 w 8717"/>
                <a:gd name="T121" fmla="*/ 1133 h 9155"/>
                <a:gd name="T122" fmla="*/ 5272 w 8717"/>
                <a:gd name="T123" fmla="*/ 1117 h 9155"/>
                <a:gd name="T124" fmla="*/ 5250 w 8717"/>
                <a:gd name="T125" fmla="*/ 762 h 9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717" h="9155">
                  <a:moveTo>
                    <a:pt x="8717" y="2888"/>
                  </a:moveTo>
                  <a:lnTo>
                    <a:pt x="8711" y="2778"/>
                  </a:lnTo>
                  <a:lnTo>
                    <a:pt x="8685" y="2762"/>
                  </a:lnTo>
                  <a:lnTo>
                    <a:pt x="8675" y="2707"/>
                  </a:lnTo>
                  <a:lnTo>
                    <a:pt x="8598" y="2537"/>
                  </a:lnTo>
                  <a:lnTo>
                    <a:pt x="8598" y="2479"/>
                  </a:lnTo>
                  <a:lnTo>
                    <a:pt x="8585" y="2408"/>
                  </a:lnTo>
                  <a:lnTo>
                    <a:pt x="8441" y="2344"/>
                  </a:lnTo>
                  <a:lnTo>
                    <a:pt x="8357" y="2347"/>
                  </a:lnTo>
                  <a:lnTo>
                    <a:pt x="8296" y="2373"/>
                  </a:lnTo>
                  <a:lnTo>
                    <a:pt x="8254" y="2315"/>
                  </a:lnTo>
                  <a:lnTo>
                    <a:pt x="8206" y="2305"/>
                  </a:lnTo>
                  <a:lnTo>
                    <a:pt x="8158" y="2251"/>
                  </a:lnTo>
                  <a:lnTo>
                    <a:pt x="8094" y="2219"/>
                  </a:lnTo>
                  <a:lnTo>
                    <a:pt x="8048" y="2212"/>
                  </a:lnTo>
                  <a:lnTo>
                    <a:pt x="7949" y="2106"/>
                  </a:lnTo>
                  <a:lnTo>
                    <a:pt x="7869" y="1994"/>
                  </a:lnTo>
                  <a:lnTo>
                    <a:pt x="7830" y="1984"/>
                  </a:lnTo>
                  <a:lnTo>
                    <a:pt x="7775" y="1933"/>
                  </a:lnTo>
                  <a:lnTo>
                    <a:pt x="7727" y="1936"/>
                  </a:lnTo>
                  <a:lnTo>
                    <a:pt x="7592" y="1839"/>
                  </a:lnTo>
                  <a:lnTo>
                    <a:pt x="7531" y="1839"/>
                  </a:lnTo>
                  <a:lnTo>
                    <a:pt x="7464" y="1810"/>
                  </a:lnTo>
                  <a:lnTo>
                    <a:pt x="7422" y="1833"/>
                  </a:lnTo>
                  <a:lnTo>
                    <a:pt x="7358" y="1833"/>
                  </a:lnTo>
                  <a:lnTo>
                    <a:pt x="7319" y="1814"/>
                  </a:lnTo>
                  <a:lnTo>
                    <a:pt x="7277" y="1833"/>
                  </a:lnTo>
                  <a:lnTo>
                    <a:pt x="7258" y="1862"/>
                  </a:lnTo>
                  <a:lnTo>
                    <a:pt x="7232" y="1836"/>
                  </a:lnTo>
                  <a:lnTo>
                    <a:pt x="7171" y="1791"/>
                  </a:lnTo>
                  <a:lnTo>
                    <a:pt x="7162" y="1810"/>
                  </a:lnTo>
                  <a:lnTo>
                    <a:pt x="7136" y="1788"/>
                  </a:lnTo>
                  <a:lnTo>
                    <a:pt x="7126" y="1817"/>
                  </a:lnTo>
                  <a:lnTo>
                    <a:pt x="7126" y="1839"/>
                  </a:lnTo>
                  <a:lnTo>
                    <a:pt x="7091" y="1810"/>
                  </a:lnTo>
                  <a:lnTo>
                    <a:pt x="7085" y="1788"/>
                  </a:lnTo>
                  <a:lnTo>
                    <a:pt x="7058" y="1780"/>
                  </a:lnTo>
                  <a:lnTo>
                    <a:pt x="7066" y="1803"/>
                  </a:lnTo>
                  <a:lnTo>
                    <a:pt x="7053" y="1812"/>
                  </a:lnTo>
                  <a:lnTo>
                    <a:pt x="6987" y="1786"/>
                  </a:lnTo>
                  <a:lnTo>
                    <a:pt x="6966" y="1790"/>
                  </a:lnTo>
                  <a:lnTo>
                    <a:pt x="6910" y="1780"/>
                  </a:lnTo>
                  <a:lnTo>
                    <a:pt x="6788" y="1722"/>
                  </a:lnTo>
                  <a:lnTo>
                    <a:pt x="6741" y="1725"/>
                  </a:lnTo>
                  <a:lnTo>
                    <a:pt x="6739" y="1738"/>
                  </a:lnTo>
                  <a:lnTo>
                    <a:pt x="6749" y="1763"/>
                  </a:lnTo>
                  <a:lnTo>
                    <a:pt x="6738" y="1776"/>
                  </a:lnTo>
                  <a:lnTo>
                    <a:pt x="6712" y="1762"/>
                  </a:lnTo>
                  <a:lnTo>
                    <a:pt x="6701" y="1768"/>
                  </a:lnTo>
                  <a:lnTo>
                    <a:pt x="6694" y="1787"/>
                  </a:lnTo>
                  <a:lnTo>
                    <a:pt x="6651" y="1807"/>
                  </a:lnTo>
                  <a:lnTo>
                    <a:pt x="6636" y="1830"/>
                  </a:lnTo>
                  <a:lnTo>
                    <a:pt x="6630" y="1882"/>
                  </a:lnTo>
                  <a:lnTo>
                    <a:pt x="6607" y="1843"/>
                  </a:lnTo>
                  <a:lnTo>
                    <a:pt x="6595" y="1810"/>
                  </a:lnTo>
                  <a:lnTo>
                    <a:pt x="6572" y="1819"/>
                  </a:lnTo>
                  <a:lnTo>
                    <a:pt x="6575" y="1861"/>
                  </a:lnTo>
                  <a:lnTo>
                    <a:pt x="6538" y="1931"/>
                  </a:lnTo>
                  <a:lnTo>
                    <a:pt x="6538" y="1991"/>
                  </a:lnTo>
                  <a:lnTo>
                    <a:pt x="6526" y="1935"/>
                  </a:lnTo>
                  <a:lnTo>
                    <a:pt x="6540" y="1878"/>
                  </a:lnTo>
                  <a:lnTo>
                    <a:pt x="6532" y="1829"/>
                  </a:lnTo>
                  <a:lnTo>
                    <a:pt x="6555" y="1757"/>
                  </a:lnTo>
                  <a:lnTo>
                    <a:pt x="6574" y="1739"/>
                  </a:lnTo>
                  <a:lnTo>
                    <a:pt x="6558" y="1724"/>
                  </a:lnTo>
                  <a:lnTo>
                    <a:pt x="6522" y="1723"/>
                  </a:lnTo>
                  <a:lnTo>
                    <a:pt x="6569" y="1670"/>
                  </a:lnTo>
                  <a:lnTo>
                    <a:pt x="6508" y="1604"/>
                  </a:lnTo>
                  <a:lnTo>
                    <a:pt x="6473" y="1548"/>
                  </a:lnTo>
                  <a:lnTo>
                    <a:pt x="6439" y="1551"/>
                  </a:lnTo>
                  <a:lnTo>
                    <a:pt x="6389" y="1543"/>
                  </a:lnTo>
                  <a:lnTo>
                    <a:pt x="6360" y="1580"/>
                  </a:lnTo>
                  <a:lnTo>
                    <a:pt x="6332" y="1594"/>
                  </a:lnTo>
                  <a:lnTo>
                    <a:pt x="6317" y="1561"/>
                  </a:lnTo>
                  <a:lnTo>
                    <a:pt x="6296" y="1548"/>
                  </a:lnTo>
                  <a:lnTo>
                    <a:pt x="6287" y="1516"/>
                  </a:lnTo>
                  <a:lnTo>
                    <a:pt x="6261" y="1495"/>
                  </a:lnTo>
                  <a:lnTo>
                    <a:pt x="6226" y="1498"/>
                  </a:lnTo>
                  <a:lnTo>
                    <a:pt x="6208" y="1476"/>
                  </a:lnTo>
                  <a:lnTo>
                    <a:pt x="6177" y="1465"/>
                  </a:lnTo>
                  <a:lnTo>
                    <a:pt x="6160" y="1487"/>
                  </a:lnTo>
                  <a:lnTo>
                    <a:pt x="6160" y="1468"/>
                  </a:lnTo>
                  <a:lnTo>
                    <a:pt x="6136" y="1453"/>
                  </a:lnTo>
                  <a:lnTo>
                    <a:pt x="6120" y="1421"/>
                  </a:lnTo>
                  <a:lnTo>
                    <a:pt x="6092" y="1432"/>
                  </a:lnTo>
                  <a:lnTo>
                    <a:pt x="6043" y="1418"/>
                  </a:lnTo>
                  <a:lnTo>
                    <a:pt x="5977" y="1379"/>
                  </a:lnTo>
                  <a:lnTo>
                    <a:pt x="5958" y="1376"/>
                  </a:lnTo>
                  <a:lnTo>
                    <a:pt x="5946" y="1396"/>
                  </a:lnTo>
                  <a:lnTo>
                    <a:pt x="5906" y="1368"/>
                  </a:lnTo>
                  <a:lnTo>
                    <a:pt x="5877" y="1371"/>
                  </a:lnTo>
                  <a:lnTo>
                    <a:pt x="5871" y="1399"/>
                  </a:lnTo>
                  <a:lnTo>
                    <a:pt x="5852" y="1400"/>
                  </a:lnTo>
                  <a:lnTo>
                    <a:pt x="5841" y="1370"/>
                  </a:lnTo>
                  <a:lnTo>
                    <a:pt x="5789" y="1368"/>
                  </a:lnTo>
                  <a:lnTo>
                    <a:pt x="5746" y="1392"/>
                  </a:lnTo>
                  <a:lnTo>
                    <a:pt x="5722" y="1436"/>
                  </a:lnTo>
                  <a:lnTo>
                    <a:pt x="5725" y="1461"/>
                  </a:lnTo>
                  <a:lnTo>
                    <a:pt x="5677" y="1509"/>
                  </a:lnTo>
                  <a:lnTo>
                    <a:pt x="5614" y="1546"/>
                  </a:lnTo>
                  <a:lnTo>
                    <a:pt x="5534" y="1593"/>
                  </a:lnTo>
                  <a:lnTo>
                    <a:pt x="5496" y="1641"/>
                  </a:lnTo>
                  <a:lnTo>
                    <a:pt x="5472" y="1704"/>
                  </a:lnTo>
                  <a:lnTo>
                    <a:pt x="5462" y="1765"/>
                  </a:lnTo>
                  <a:lnTo>
                    <a:pt x="5441" y="1797"/>
                  </a:lnTo>
                  <a:lnTo>
                    <a:pt x="5405" y="1835"/>
                  </a:lnTo>
                  <a:lnTo>
                    <a:pt x="5407" y="1862"/>
                  </a:lnTo>
                  <a:lnTo>
                    <a:pt x="5414" y="1907"/>
                  </a:lnTo>
                  <a:lnTo>
                    <a:pt x="5406" y="1991"/>
                  </a:lnTo>
                  <a:lnTo>
                    <a:pt x="5392" y="1940"/>
                  </a:lnTo>
                  <a:lnTo>
                    <a:pt x="5361" y="1891"/>
                  </a:lnTo>
                  <a:lnTo>
                    <a:pt x="5363" y="1854"/>
                  </a:lnTo>
                  <a:lnTo>
                    <a:pt x="5393" y="1815"/>
                  </a:lnTo>
                  <a:lnTo>
                    <a:pt x="5430" y="1785"/>
                  </a:lnTo>
                  <a:lnTo>
                    <a:pt x="5424" y="1724"/>
                  </a:lnTo>
                  <a:lnTo>
                    <a:pt x="5442" y="1672"/>
                  </a:lnTo>
                  <a:lnTo>
                    <a:pt x="5438" y="1645"/>
                  </a:lnTo>
                  <a:lnTo>
                    <a:pt x="5412" y="1644"/>
                  </a:lnTo>
                  <a:lnTo>
                    <a:pt x="5360" y="1663"/>
                  </a:lnTo>
                  <a:lnTo>
                    <a:pt x="5303" y="1646"/>
                  </a:lnTo>
                  <a:lnTo>
                    <a:pt x="5253" y="1649"/>
                  </a:lnTo>
                  <a:lnTo>
                    <a:pt x="5213" y="1660"/>
                  </a:lnTo>
                  <a:lnTo>
                    <a:pt x="5184" y="1636"/>
                  </a:lnTo>
                  <a:lnTo>
                    <a:pt x="5217" y="1639"/>
                  </a:lnTo>
                  <a:lnTo>
                    <a:pt x="5254" y="1611"/>
                  </a:lnTo>
                  <a:lnTo>
                    <a:pt x="5294" y="1602"/>
                  </a:lnTo>
                  <a:lnTo>
                    <a:pt x="5360" y="1615"/>
                  </a:lnTo>
                  <a:lnTo>
                    <a:pt x="5398" y="1606"/>
                  </a:lnTo>
                  <a:lnTo>
                    <a:pt x="5434" y="1561"/>
                  </a:lnTo>
                  <a:lnTo>
                    <a:pt x="5450" y="1560"/>
                  </a:lnTo>
                  <a:lnTo>
                    <a:pt x="5471" y="1577"/>
                  </a:lnTo>
                  <a:lnTo>
                    <a:pt x="5493" y="1569"/>
                  </a:lnTo>
                  <a:lnTo>
                    <a:pt x="5532" y="1547"/>
                  </a:lnTo>
                  <a:lnTo>
                    <a:pt x="5597" y="1524"/>
                  </a:lnTo>
                  <a:lnTo>
                    <a:pt x="5597" y="1473"/>
                  </a:lnTo>
                  <a:lnTo>
                    <a:pt x="5655" y="1405"/>
                  </a:lnTo>
                  <a:lnTo>
                    <a:pt x="5655" y="1357"/>
                  </a:lnTo>
                  <a:lnTo>
                    <a:pt x="5677" y="1325"/>
                  </a:lnTo>
                  <a:lnTo>
                    <a:pt x="5680" y="1287"/>
                  </a:lnTo>
                  <a:lnTo>
                    <a:pt x="5619" y="1274"/>
                  </a:lnTo>
                  <a:lnTo>
                    <a:pt x="5571" y="1235"/>
                  </a:lnTo>
                  <a:lnTo>
                    <a:pt x="5526" y="1235"/>
                  </a:lnTo>
                  <a:lnTo>
                    <a:pt x="5462" y="1274"/>
                  </a:lnTo>
                  <a:lnTo>
                    <a:pt x="5407" y="1277"/>
                  </a:lnTo>
                  <a:lnTo>
                    <a:pt x="5330" y="1245"/>
                  </a:lnTo>
                  <a:lnTo>
                    <a:pt x="5246" y="1239"/>
                  </a:lnTo>
                  <a:lnTo>
                    <a:pt x="5186" y="1303"/>
                  </a:lnTo>
                  <a:lnTo>
                    <a:pt x="5189" y="1328"/>
                  </a:lnTo>
                  <a:lnTo>
                    <a:pt x="5209" y="1343"/>
                  </a:lnTo>
                  <a:lnTo>
                    <a:pt x="5221" y="1365"/>
                  </a:lnTo>
                  <a:lnTo>
                    <a:pt x="5192" y="1368"/>
                  </a:lnTo>
                  <a:lnTo>
                    <a:pt x="5175" y="1378"/>
                  </a:lnTo>
                  <a:lnTo>
                    <a:pt x="5159" y="1416"/>
                  </a:lnTo>
                  <a:lnTo>
                    <a:pt x="5147" y="1383"/>
                  </a:lnTo>
                  <a:lnTo>
                    <a:pt x="5127" y="1375"/>
                  </a:lnTo>
                  <a:lnTo>
                    <a:pt x="5078" y="1394"/>
                  </a:lnTo>
                  <a:lnTo>
                    <a:pt x="5027" y="1466"/>
                  </a:lnTo>
                  <a:lnTo>
                    <a:pt x="4958" y="1545"/>
                  </a:lnTo>
                  <a:lnTo>
                    <a:pt x="5010" y="1473"/>
                  </a:lnTo>
                  <a:lnTo>
                    <a:pt x="5008" y="1426"/>
                  </a:lnTo>
                  <a:lnTo>
                    <a:pt x="5019" y="1400"/>
                  </a:lnTo>
                  <a:lnTo>
                    <a:pt x="5024" y="1368"/>
                  </a:lnTo>
                  <a:lnTo>
                    <a:pt x="5001" y="1368"/>
                  </a:lnTo>
                  <a:lnTo>
                    <a:pt x="4957" y="1405"/>
                  </a:lnTo>
                  <a:lnTo>
                    <a:pt x="4934" y="1456"/>
                  </a:lnTo>
                  <a:lnTo>
                    <a:pt x="4912" y="1514"/>
                  </a:lnTo>
                  <a:lnTo>
                    <a:pt x="4875" y="1538"/>
                  </a:lnTo>
                  <a:lnTo>
                    <a:pt x="4910" y="1471"/>
                  </a:lnTo>
                  <a:lnTo>
                    <a:pt x="4916" y="1418"/>
                  </a:lnTo>
                  <a:lnTo>
                    <a:pt x="4995" y="1320"/>
                  </a:lnTo>
                  <a:lnTo>
                    <a:pt x="5014" y="1254"/>
                  </a:lnTo>
                  <a:lnTo>
                    <a:pt x="5043" y="1214"/>
                  </a:lnTo>
                  <a:lnTo>
                    <a:pt x="5086" y="1190"/>
                  </a:lnTo>
                  <a:lnTo>
                    <a:pt x="5133" y="1157"/>
                  </a:lnTo>
                  <a:lnTo>
                    <a:pt x="5167" y="1142"/>
                  </a:lnTo>
                  <a:lnTo>
                    <a:pt x="5208" y="1079"/>
                  </a:lnTo>
                  <a:lnTo>
                    <a:pt x="5313" y="973"/>
                  </a:lnTo>
                  <a:lnTo>
                    <a:pt x="5319" y="948"/>
                  </a:lnTo>
                  <a:lnTo>
                    <a:pt x="5340" y="932"/>
                  </a:lnTo>
                  <a:lnTo>
                    <a:pt x="5318" y="903"/>
                  </a:lnTo>
                  <a:lnTo>
                    <a:pt x="5325" y="872"/>
                  </a:lnTo>
                  <a:lnTo>
                    <a:pt x="5340" y="860"/>
                  </a:lnTo>
                  <a:lnTo>
                    <a:pt x="5342" y="816"/>
                  </a:lnTo>
                  <a:lnTo>
                    <a:pt x="5300" y="786"/>
                  </a:lnTo>
                  <a:lnTo>
                    <a:pt x="5253" y="789"/>
                  </a:lnTo>
                  <a:lnTo>
                    <a:pt x="5239" y="805"/>
                  </a:lnTo>
                  <a:lnTo>
                    <a:pt x="5218" y="770"/>
                  </a:lnTo>
                  <a:lnTo>
                    <a:pt x="5189" y="686"/>
                  </a:lnTo>
                  <a:lnTo>
                    <a:pt x="5139" y="563"/>
                  </a:lnTo>
                  <a:lnTo>
                    <a:pt x="5094" y="499"/>
                  </a:lnTo>
                  <a:lnTo>
                    <a:pt x="5062" y="414"/>
                  </a:lnTo>
                  <a:lnTo>
                    <a:pt x="5064" y="367"/>
                  </a:lnTo>
                  <a:lnTo>
                    <a:pt x="5053" y="321"/>
                  </a:lnTo>
                  <a:lnTo>
                    <a:pt x="5034" y="303"/>
                  </a:lnTo>
                  <a:lnTo>
                    <a:pt x="5027" y="260"/>
                  </a:lnTo>
                  <a:lnTo>
                    <a:pt x="5000" y="207"/>
                  </a:lnTo>
                  <a:lnTo>
                    <a:pt x="4989" y="213"/>
                  </a:lnTo>
                  <a:lnTo>
                    <a:pt x="4992" y="248"/>
                  </a:lnTo>
                  <a:lnTo>
                    <a:pt x="4974" y="276"/>
                  </a:lnTo>
                  <a:lnTo>
                    <a:pt x="4923" y="309"/>
                  </a:lnTo>
                  <a:lnTo>
                    <a:pt x="4923" y="309"/>
                  </a:lnTo>
                  <a:lnTo>
                    <a:pt x="4921" y="311"/>
                  </a:lnTo>
                  <a:lnTo>
                    <a:pt x="4904" y="337"/>
                  </a:lnTo>
                  <a:lnTo>
                    <a:pt x="4849" y="405"/>
                  </a:lnTo>
                  <a:lnTo>
                    <a:pt x="4791" y="479"/>
                  </a:lnTo>
                  <a:lnTo>
                    <a:pt x="4791" y="520"/>
                  </a:lnTo>
                  <a:lnTo>
                    <a:pt x="4748" y="612"/>
                  </a:lnTo>
                  <a:lnTo>
                    <a:pt x="4712" y="671"/>
                  </a:lnTo>
                  <a:lnTo>
                    <a:pt x="4684" y="725"/>
                  </a:lnTo>
                  <a:lnTo>
                    <a:pt x="4646" y="732"/>
                  </a:lnTo>
                  <a:lnTo>
                    <a:pt x="4623" y="748"/>
                  </a:lnTo>
                  <a:lnTo>
                    <a:pt x="4614" y="785"/>
                  </a:lnTo>
                  <a:lnTo>
                    <a:pt x="4574" y="814"/>
                  </a:lnTo>
                  <a:lnTo>
                    <a:pt x="4548" y="805"/>
                  </a:lnTo>
                  <a:lnTo>
                    <a:pt x="4546" y="746"/>
                  </a:lnTo>
                  <a:lnTo>
                    <a:pt x="4530" y="739"/>
                  </a:lnTo>
                  <a:lnTo>
                    <a:pt x="4524" y="720"/>
                  </a:lnTo>
                  <a:lnTo>
                    <a:pt x="4500" y="718"/>
                  </a:lnTo>
                  <a:lnTo>
                    <a:pt x="4468" y="730"/>
                  </a:lnTo>
                  <a:lnTo>
                    <a:pt x="4444" y="756"/>
                  </a:lnTo>
                  <a:lnTo>
                    <a:pt x="4406" y="750"/>
                  </a:lnTo>
                  <a:lnTo>
                    <a:pt x="4375" y="716"/>
                  </a:lnTo>
                  <a:lnTo>
                    <a:pt x="4376" y="694"/>
                  </a:lnTo>
                  <a:lnTo>
                    <a:pt x="4364" y="683"/>
                  </a:lnTo>
                  <a:lnTo>
                    <a:pt x="4350" y="647"/>
                  </a:lnTo>
                  <a:lnTo>
                    <a:pt x="4342" y="626"/>
                  </a:lnTo>
                  <a:lnTo>
                    <a:pt x="4312" y="620"/>
                  </a:lnTo>
                  <a:lnTo>
                    <a:pt x="4268" y="579"/>
                  </a:lnTo>
                  <a:lnTo>
                    <a:pt x="4210" y="576"/>
                  </a:lnTo>
                  <a:lnTo>
                    <a:pt x="4168" y="595"/>
                  </a:lnTo>
                  <a:lnTo>
                    <a:pt x="4075" y="599"/>
                  </a:lnTo>
                  <a:lnTo>
                    <a:pt x="4025" y="587"/>
                  </a:lnTo>
                  <a:lnTo>
                    <a:pt x="3982" y="616"/>
                  </a:lnTo>
                  <a:lnTo>
                    <a:pt x="3975" y="656"/>
                  </a:lnTo>
                  <a:lnTo>
                    <a:pt x="4016" y="696"/>
                  </a:lnTo>
                  <a:lnTo>
                    <a:pt x="4026" y="722"/>
                  </a:lnTo>
                  <a:lnTo>
                    <a:pt x="4047" y="770"/>
                  </a:lnTo>
                  <a:lnTo>
                    <a:pt x="4039" y="787"/>
                  </a:lnTo>
                  <a:lnTo>
                    <a:pt x="4001" y="789"/>
                  </a:lnTo>
                  <a:lnTo>
                    <a:pt x="3945" y="773"/>
                  </a:lnTo>
                  <a:lnTo>
                    <a:pt x="3931" y="762"/>
                  </a:lnTo>
                  <a:lnTo>
                    <a:pt x="3913" y="762"/>
                  </a:lnTo>
                  <a:lnTo>
                    <a:pt x="3909" y="761"/>
                  </a:lnTo>
                  <a:lnTo>
                    <a:pt x="3910" y="762"/>
                  </a:lnTo>
                  <a:lnTo>
                    <a:pt x="3838" y="762"/>
                  </a:lnTo>
                  <a:lnTo>
                    <a:pt x="3798" y="768"/>
                  </a:lnTo>
                  <a:lnTo>
                    <a:pt x="3780" y="749"/>
                  </a:lnTo>
                  <a:lnTo>
                    <a:pt x="3714" y="752"/>
                  </a:lnTo>
                  <a:lnTo>
                    <a:pt x="3668" y="771"/>
                  </a:lnTo>
                  <a:lnTo>
                    <a:pt x="3642" y="842"/>
                  </a:lnTo>
                  <a:lnTo>
                    <a:pt x="3551" y="839"/>
                  </a:lnTo>
                  <a:lnTo>
                    <a:pt x="3504" y="853"/>
                  </a:lnTo>
                  <a:lnTo>
                    <a:pt x="3498" y="874"/>
                  </a:lnTo>
                  <a:lnTo>
                    <a:pt x="3467" y="911"/>
                  </a:lnTo>
                  <a:lnTo>
                    <a:pt x="3416" y="916"/>
                  </a:lnTo>
                  <a:lnTo>
                    <a:pt x="3409" y="901"/>
                  </a:lnTo>
                  <a:lnTo>
                    <a:pt x="3379" y="909"/>
                  </a:lnTo>
                  <a:lnTo>
                    <a:pt x="3352" y="945"/>
                  </a:lnTo>
                  <a:lnTo>
                    <a:pt x="3316" y="930"/>
                  </a:lnTo>
                  <a:lnTo>
                    <a:pt x="3228" y="855"/>
                  </a:lnTo>
                  <a:lnTo>
                    <a:pt x="3196" y="815"/>
                  </a:lnTo>
                  <a:lnTo>
                    <a:pt x="3194" y="783"/>
                  </a:lnTo>
                  <a:lnTo>
                    <a:pt x="3146" y="734"/>
                  </a:lnTo>
                  <a:lnTo>
                    <a:pt x="3106" y="693"/>
                  </a:lnTo>
                  <a:lnTo>
                    <a:pt x="3101" y="648"/>
                  </a:lnTo>
                  <a:lnTo>
                    <a:pt x="3111" y="618"/>
                  </a:lnTo>
                  <a:lnTo>
                    <a:pt x="3100" y="595"/>
                  </a:lnTo>
                  <a:lnTo>
                    <a:pt x="3106" y="555"/>
                  </a:lnTo>
                  <a:lnTo>
                    <a:pt x="3122" y="523"/>
                  </a:lnTo>
                  <a:lnTo>
                    <a:pt x="3119" y="475"/>
                  </a:lnTo>
                  <a:lnTo>
                    <a:pt x="3162" y="399"/>
                  </a:lnTo>
                  <a:lnTo>
                    <a:pt x="3177" y="338"/>
                  </a:lnTo>
                  <a:lnTo>
                    <a:pt x="3217" y="288"/>
                  </a:lnTo>
                  <a:lnTo>
                    <a:pt x="3215" y="264"/>
                  </a:lnTo>
                  <a:lnTo>
                    <a:pt x="3174" y="267"/>
                  </a:lnTo>
                  <a:lnTo>
                    <a:pt x="3153" y="235"/>
                  </a:lnTo>
                  <a:lnTo>
                    <a:pt x="3138" y="203"/>
                  </a:lnTo>
                  <a:lnTo>
                    <a:pt x="3092" y="207"/>
                  </a:lnTo>
                  <a:lnTo>
                    <a:pt x="3053" y="187"/>
                  </a:lnTo>
                  <a:lnTo>
                    <a:pt x="3072" y="160"/>
                  </a:lnTo>
                  <a:lnTo>
                    <a:pt x="3100" y="117"/>
                  </a:lnTo>
                  <a:lnTo>
                    <a:pt x="3100" y="57"/>
                  </a:lnTo>
                  <a:lnTo>
                    <a:pt x="3063" y="11"/>
                  </a:lnTo>
                  <a:lnTo>
                    <a:pt x="3013" y="6"/>
                  </a:lnTo>
                  <a:lnTo>
                    <a:pt x="2989" y="22"/>
                  </a:lnTo>
                  <a:lnTo>
                    <a:pt x="2971" y="3"/>
                  </a:lnTo>
                  <a:lnTo>
                    <a:pt x="2949" y="0"/>
                  </a:lnTo>
                  <a:lnTo>
                    <a:pt x="2954" y="46"/>
                  </a:lnTo>
                  <a:lnTo>
                    <a:pt x="2933" y="99"/>
                  </a:lnTo>
                  <a:lnTo>
                    <a:pt x="2817" y="181"/>
                  </a:lnTo>
                  <a:lnTo>
                    <a:pt x="2745" y="187"/>
                  </a:lnTo>
                  <a:lnTo>
                    <a:pt x="2646" y="229"/>
                  </a:lnTo>
                  <a:lnTo>
                    <a:pt x="2609" y="211"/>
                  </a:lnTo>
                  <a:lnTo>
                    <a:pt x="2546" y="218"/>
                  </a:lnTo>
                  <a:lnTo>
                    <a:pt x="2474" y="282"/>
                  </a:lnTo>
                  <a:lnTo>
                    <a:pt x="2403" y="306"/>
                  </a:lnTo>
                  <a:lnTo>
                    <a:pt x="2379" y="290"/>
                  </a:lnTo>
                  <a:lnTo>
                    <a:pt x="2280" y="303"/>
                  </a:lnTo>
                  <a:lnTo>
                    <a:pt x="2203" y="308"/>
                  </a:lnTo>
                  <a:lnTo>
                    <a:pt x="2134" y="269"/>
                  </a:lnTo>
                  <a:lnTo>
                    <a:pt x="2065" y="258"/>
                  </a:lnTo>
                  <a:lnTo>
                    <a:pt x="2001" y="239"/>
                  </a:lnTo>
                  <a:lnTo>
                    <a:pt x="2030" y="293"/>
                  </a:lnTo>
                  <a:lnTo>
                    <a:pt x="2076" y="311"/>
                  </a:lnTo>
                  <a:lnTo>
                    <a:pt x="2124" y="356"/>
                  </a:lnTo>
                  <a:lnTo>
                    <a:pt x="2140" y="397"/>
                  </a:lnTo>
                  <a:lnTo>
                    <a:pt x="2078" y="494"/>
                  </a:lnTo>
                  <a:lnTo>
                    <a:pt x="2089" y="515"/>
                  </a:lnTo>
                  <a:lnTo>
                    <a:pt x="2102" y="539"/>
                  </a:lnTo>
                  <a:lnTo>
                    <a:pt x="2087" y="613"/>
                  </a:lnTo>
                  <a:lnTo>
                    <a:pt x="2190" y="646"/>
                  </a:lnTo>
                  <a:lnTo>
                    <a:pt x="2261" y="638"/>
                  </a:lnTo>
                  <a:lnTo>
                    <a:pt x="2331" y="653"/>
                  </a:lnTo>
                  <a:lnTo>
                    <a:pt x="2334" y="698"/>
                  </a:lnTo>
                  <a:lnTo>
                    <a:pt x="2283" y="722"/>
                  </a:lnTo>
                  <a:lnTo>
                    <a:pt x="2179" y="742"/>
                  </a:lnTo>
                  <a:lnTo>
                    <a:pt x="2160" y="762"/>
                  </a:lnTo>
                  <a:lnTo>
                    <a:pt x="2142" y="783"/>
                  </a:lnTo>
                  <a:lnTo>
                    <a:pt x="2121" y="840"/>
                  </a:lnTo>
                  <a:lnTo>
                    <a:pt x="2007" y="900"/>
                  </a:lnTo>
                  <a:lnTo>
                    <a:pt x="1970" y="943"/>
                  </a:lnTo>
                  <a:lnTo>
                    <a:pt x="1894" y="993"/>
                  </a:lnTo>
                  <a:lnTo>
                    <a:pt x="1841" y="1056"/>
                  </a:lnTo>
                  <a:lnTo>
                    <a:pt x="1751" y="1061"/>
                  </a:lnTo>
                  <a:lnTo>
                    <a:pt x="1699" y="1054"/>
                  </a:lnTo>
                  <a:lnTo>
                    <a:pt x="1611" y="985"/>
                  </a:lnTo>
                  <a:lnTo>
                    <a:pt x="1525" y="927"/>
                  </a:lnTo>
                  <a:lnTo>
                    <a:pt x="1467" y="933"/>
                  </a:lnTo>
                  <a:lnTo>
                    <a:pt x="1468" y="872"/>
                  </a:lnTo>
                  <a:lnTo>
                    <a:pt x="1460" y="823"/>
                  </a:lnTo>
                  <a:lnTo>
                    <a:pt x="1423" y="778"/>
                  </a:lnTo>
                  <a:lnTo>
                    <a:pt x="1410" y="744"/>
                  </a:lnTo>
                  <a:lnTo>
                    <a:pt x="1349" y="760"/>
                  </a:lnTo>
                  <a:lnTo>
                    <a:pt x="1306" y="808"/>
                  </a:lnTo>
                  <a:lnTo>
                    <a:pt x="1277" y="813"/>
                  </a:lnTo>
                  <a:lnTo>
                    <a:pt x="1253" y="791"/>
                  </a:lnTo>
                  <a:lnTo>
                    <a:pt x="1210" y="791"/>
                  </a:lnTo>
                  <a:lnTo>
                    <a:pt x="1183" y="821"/>
                  </a:lnTo>
                  <a:lnTo>
                    <a:pt x="931" y="823"/>
                  </a:lnTo>
                  <a:lnTo>
                    <a:pt x="916" y="895"/>
                  </a:lnTo>
                  <a:lnTo>
                    <a:pt x="937" y="948"/>
                  </a:lnTo>
                  <a:lnTo>
                    <a:pt x="1022" y="970"/>
                  </a:lnTo>
                  <a:lnTo>
                    <a:pt x="1054" y="1030"/>
                  </a:lnTo>
                  <a:lnTo>
                    <a:pt x="1030" y="1057"/>
                  </a:lnTo>
                  <a:lnTo>
                    <a:pt x="1056" y="1084"/>
                  </a:lnTo>
                  <a:lnTo>
                    <a:pt x="1044" y="1121"/>
                  </a:lnTo>
                  <a:lnTo>
                    <a:pt x="992" y="1086"/>
                  </a:lnTo>
                  <a:lnTo>
                    <a:pt x="842" y="1137"/>
                  </a:lnTo>
                  <a:lnTo>
                    <a:pt x="849" y="1259"/>
                  </a:lnTo>
                  <a:lnTo>
                    <a:pt x="887" y="1309"/>
                  </a:lnTo>
                  <a:lnTo>
                    <a:pt x="971" y="1373"/>
                  </a:lnTo>
                  <a:lnTo>
                    <a:pt x="1025" y="1469"/>
                  </a:lnTo>
                  <a:lnTo>
                    <a:pt x="1022" y="1545"/>
                  </a:lnTo>
                  <a:lnTo>
                    <a:pt x="1020" y="1578"/>
                  </a:lnTo>
                  <a:lnTo>
                    <a:pt x="895" y="2043"/>
                  </a:lnTo>
                  <a:lnTo>
                    <a:pt x="858" y="2166"/>
                  </a:lnTo>
                  <a:lnTo>
                    <a:pt x="863" y="2188"/>
                  </a:lnTo>
                  <a:lnTo>
                    <a:pt x="844" y="2220"/>
                  </a:lnTo>
                  <a:lnTo>
                    <a:pt x="796" y="2207"/>
                  </a:lnTo>
                  <a:lnTo>
                    <a:pt x="801" y="2193"/>
                  </a:lnTo>
                  <a:lnTo>
                    <a:pt x="751" y="2161"/>
                  </a:lnTo>
                  <a:lnTo>
                    <a:pt x="733" y="2166"/>
                  </a:lnTo>
                  <a:lnTo>
                    <a:pt x="690" y="2166"/>
                  </a:lnTo>
                  <a:lnTo>
                    <a:pt x="671" y="2158"/>
                  </a:lnTo>
                  <a:lnTo>
                    <a:pt x="655" y="2193"/>
                  </a:lnTo>
                  <a:lnTo>
                    <a:pt x="502" y="2243"/>
                  </a:lnTo>
                  <a:lnTo>
                    <a:pt x="388" y="2267"/>
                  </a:lnTo>
                  <a:lnTo>
                    <a:pt x="359" y="2296"/>
                  </a:lnTo>
                  <a:lnTo>
                    <a:pt x="334" y="2303"/>
                  </a:lnTo>
                  <a:lnTo>
                    <a:pt x="287" y="2350"/>
                  </a:lnTo>
                  <a:lnTo>
                    <a:pt x="234" y="2374"/>
                  </a:lnTo>
                  <a:lnTo>
                    <a:pt x="194" y="2400"/>
                  </a:lnTo>
                  <a:lnTo>
                    <a:pt x="200" y="2458"/>
                  </a:lnTo>
                  <a:lnTo>
                    <a:pt x="178" y="2491"/>
                  </a:lnTo>
                  <a:lnTo>
                    <a:pt x="188" y="2527"/>
                  </a:lnTo>
                  <a:lnTo>
                    <a:pt x="127" y="2588"/>
                  </a:lnTo>
                  <a:lnTo>
                    <a:pt x="148" y="2665"/>
                  </a:lnTo>
                  <a:lnTo>
                    <a:pt x="168" y="2705"/>
                  </a:lnTo>
                  <a:lnTo>
                    <a:pt x="131" y="2740"/>
                  </a:lnTo>
                  <a:lnTo>
                    <a:pt x="99" y="2734"/>
                  </a:lnTo>
                  <a:lnTo>
                    <a:pt x="37" y="2774"/>
                  </a:lnTo>
                  <a:lnTo>
                    <a:pt x="34" y="2819"/>
                  </a:lnTo>
                  <a:lnTo>
                    <a:pt x="11" y="2843"/>
                  </a:lnTo>
                  <a:lnTo>
                    <a:pt x="26" y="2873"/>
                  </a:lnTo>
                  <a:lnTo>
                    <a:pt x="18" y="2923"/>
                  </a:lnTo>
                  <a:lnTo>
                    <a:pt x="0" y="2965"/>
                  </a:lnTo>
                  <a:lnTo>
                    <a:pt x="16" y="3002"/>
                  </a:lnTo>
                  <a:lnTo>
                    <a:pt x="5" y="3035"/>
                  </a:lnTo>
                  <a:lnTo>
                    <a:pt x="66" y="3096"/>
                  </a:lnTo>
                  <a:lnTo>
                    <a:pt x="175" y="3273"/>
                  </a:lnTo>
                  <a:lnTo>
                    <a:pt x="119" y="3343"/>
                  </a:lnTo>
                  <a:lnTo>
                    <a:pt x="257" y="3332"/>
                  </a:lnTo>
                  <a:lnTo>
                    <a:pt x="322" y="3343"/>
                  </a:lnTo>
                  <a:lnTo>
                    <a:pt x="371" y="3414"/>
                  </a:lnTo>
                  <a:lnTo>
                    <a:pt x="385" y="3476"/>
                  </a:lnTo>
                  <a:lnTo>
                    <a:pt x="481" y="3480"/>
                  </a:lnTo>
                  <a:lnTo>
                    <a:pt x="594" y="3487"/>
                  </a:lnTo>
                  <a:lnTo>
                    <a:pt x="688" y="3401"/>
                  </a:lnTo>
                  <a:lnTo>
                    <a:pt x="767" y="3355"/>
                  </a:lnTo>
                  <a:lnTo>
                    <a:pt x="790" y="3379"/>
                  </a:lnTo>
                  <a:lnTo>
                    <a:pt x="780" y="3429"/>
                  </a:lnTo>
                  <a:lnTo>
                    <a:pt x="763" y="3446"/>
                  </a:lnTo>
                  <a:lnTo>
                    <a:pt x="762" y="3525"/>
                  </a:lnTo>
                  <a:lnTo>
                    <a:pt x="774" y="3656"/>
                  </a:lnTo>
                  <a:lnTo>
                    <a:pt x="776" y="3709"/>
                  </a:lnTo>
                  <a:lnTo>
                    <a:pt x="804" y="3735"/>
                  </a:lnTo>
                  <a:lnTo>
                    <a:pt x="848" y="3727"/>
                  </a:lnTo>
                  <a:lnTo>
                    <a:pt x="890" y="3715"/>
                  </a:lnTo>
                  <a:lnTo>
                    <a:pt x="939" y="3712"/>
                  </a:lnTo>
                  <a:lnTo>
                    <a:pt x="963" y="3709"/>
                  </a:lnTo>
                  <a:lnTo>
                    <a:pt x="985" y="3719"/>
                  </a:lnTo>
                  <a:lnTo>
                    <a:pt x="992" y="3722"/>
                  </a:lnTo>
                  <a:lnTo>
                    <a:pt x="1133" y="3722"/>
                  </a:lnTo>
                  <a:lnTo>
                    <a:pt x="1197" y="3725"/>
                  </a:lnTo>
                  <a:lnTo>
                    <a:pt x="1262" y="3689"/>
                  </a:lnTo>
                  <a:lnTo>
                    <a:pt x="1297" y="3689"/>
                  </a:lnTo>
                  <a:lnTo>
                    <a:pt x="1345" y="3651"/>
                  </a:lnTo>
                  <a:lnTo>
                    <a:pt x="1400" y="3651"/>
                  </a:lnTo>
                  <a:lnTo>
                    <a:pt x="1464" y="3632"/>
                  </a:lnTo>
                  <a:lnTo>
                    <a:pt x="1502" y="3532"/>
                  </a:lnTo>
                  <a:lnTo>
                    <a:pt x="1609" y="3465"/>
                  </a:lnTo>
                  <a:lnTo>
                    <a:pt x="1682" y="3452"/>
                  </a:lnTo>
                  <a:lnTo>
                    <a:pt x="1753" y="3416"/>
                  </a:lnTo>
                  <a:lnTo>
                    <a:pt x="1801" y="3416"/>
                  </a:lnTo>
                  <a:lnTo>
                    <a:pt x="1846" y="3449"/>
                  </a:lnTo>
                  <a:lnTo>
                    <a:pt x="1898" y="3416"/>
                  </a:lnTo>
                  <a:lnTo>
                    <a:pt x="1924" y="3439"/>
                  </a:lnTo>
                  <a:lnTo>
                    <a:pt x="1917" y="3490"/>
                  </a:lnTo>
                  <a:lnTo>
                    <a:pt x="1943" y="3571"/>
                  </a:lnTo>
                  <a:lnTo>
                    <a:pt x="1907" y="3635"/>
                  </a:lnTo>
                  <a:lnTo>
                    <a:pt x="1936" y="3738"/>
                  </a:lnTo>
                  <a:lnTo>
                    <a:pt x="1917" y="3783"/>
                  </a:lnTo>
                  <a:lnTo>
                    <a:pt x="1956" y="3866"/>
                  </a:lnTo>
                  <a:lnTo>
                    <a:pt x="2007" y="3889"/>
                  </a:lnTo>
                  <a:lnTo>
                    <a:pt x="2023" y="3956"/>
                  </a:lnTo>
                  <a:lnTo>
                    <a:pt x="2075" y="3982"/>
                  </a:lnTo>
                  <a:lnTo>
                    <a:pt x="2145" y="4027"/>
                  </a:lnTo>
                  <a:lnTo>
                    <a:pt x="2193" y="4072"/>
                  </a:lnTo>
                  <a:lnTo>
                    <a:pt x="2213" y="4049"/>
                  </a:lnTo>
                  <a:lnTo>
                    <a:pt x="2306" y="4027"/>
                  </a:lnTo>
                  <a:lnTo>
                    <a:pt x="2383" y="4104"/>
                  </a:lnTo>
                  <a:lnTo>
                    <a:pt x="2441" y="4088"/>
                  </a:lnTo>
                  <a:lnTo>
                    <a:pt x="2521" y="4175"/>
                  </a:lnTo>
                  <a:lnTo>
                    <a:pt x="2557" y="4172"/>
                  </a:lnTo>
                  <a:lnTo>
                    <a:pt x="2653" y="4204"/>
                  </a:lnTo>
                  <a:lnTo>
                    <a:pt x="2714" y="4226"/>
                  </a:lnTo>
                  <a:lnTo>
                    <a:pt x="2727" y="4291"/>
                  </a:lnTo>
                  <a:lnTo>
                    <a:pt x="2772" y="4303"/>
                  </a:lnTo>
                  <a:lnTo>
                    <a:pt x="2830" y="4335"/>
                  </a:lnTo>
                  <a:lnTo>
                    <a:pt x="2958" y="4323"/>
                  </a:lnTo>
                  <a:lnTo>
                    <a:pt x="3048" y="4374"/>
                  </a:lnTo>
                  <a:lnTo>
                    <a:pt x="3068" y="4413"/>
                  </a:lnTo>
                  <a:lnTo>
                    <a:pt x="3055" y="4515"/>
                  </a:lnTo>
                  <a:lnTo>
                    <a:pt x="3074" y="4599"/>
                  </a:lnTo>
                  <a:lnTo>
                    <a:pt x="3048" y="4650"/>
                  </a:lnTo>
                  <a:lnTo>
                    <a:pt x="3132" y="4792"/>
                  </a:lnTo>
                  <a:lnTo>
                    <a:pt x="3125" y="4895"/>
                  </a:lnTo>
                  <a:lnTo>
                    <a:pt x="3517" y="4901"/>
                  </a:lnTo>
                  <a:lnTo>
                    <a:pt x="3537" y="5042"/>
                  </a:lnTo>
                  <a:lnTo>
                    <a:pt x="3530" y="5132"/>
                  </a:lnTo>
                  <a:lnTo>
                    <a:pt x="3646" y="5158"/>
                  </a:lnTo>
                  <a:lnTo>
                    <a:pt x="3762" y="5364"/>
                  </a:lnTo>
                  <a:lnTo>
                    <a:pt x="3768" y="5473"/>
                  </a:lnTo>
                  <a:lnTo>
                    <a:pt x="3659" y="5692"/>
                  </a:lnTo>
                  <a:lnTo>
                    <a:pt x="3665" y="5724"/>
                  </a:lnTo>
                  <a:lnTo>
                    <a:pt x="3635" y="5765"/>
                  </a:lnTo>
                  <a:lnTo>
                    <a:pt x="3656" y="5788"/>
                  </a:lnTo>
                  <a:lnTo>
                    <a:pt x="3643" y="5836"/>
                  </a:lnTo>
                  <a:lnTo>
                    <a:pt x="3697" y="5878"/>
                  </a:lnTo>
                  <a:lnTo>
                    <a:pt x="3701" y="5946"/>
                  </a:lnTo>
                  <a:lnTo>
                    <a:pt x="3746" y="6013"/>
                  </a:lnTo>
                  <a:lnTo>
                    <a:pt x="3723" y="6148"/>
                  </a:lnTo>
                  <a:lnTo>
                    <a:pt x="3736" y="6202"/>
                  </a:lnTo>
                  <a:lnTo>
                    <a:pt x="3720" y="6251"/>
                  </a:lnTo>
                  <a:lnTo>
                    <a:pt x="3736" y="6299"/>
                  </a:lnTo>
                  <a:lnTo>
                    <a:pt x="3820" y="6293"/>
                  </a:lnTo>
                  <a:lnTo>
                    <a:pt x="3855" y="6309"/>
                  </a:lnTo>
                  <a:lnTo>
                    <a:pt x="3958" y="6302"/>
                  </a:lnTo>
                  <a:lnTo>
                    <a:pt x="4022" y="6325"/>
                  </a:lnTo>
                  <a:lnTo>
                    <a:pt x="4125" y="6283"/>
                  </a:lnTo>
                  <a:lnTo>
                    <a:pt x="4179" y="6321"/>
                  </a:lnTo>
                  <a:lnTo>
                    <a:pt x="4221" y="6334"/>
                  </a:lnTo>
                  <a:lnTo>
                    <a:pt x="4237" y="6386"/>
                  </a:lnTo>
                  <a:lnTo>
                    <a:pt x="4293" y="6628"/>
                  </a:lnTo>
                  <a:lnTo>
                    <a:pt x="4332" y="6713"/>
                  </a:lnTo>
                  <a:lnTo>
                    <a:pt x="4372" y="6724"/>
                  </a:lnTo>
                  <a:lnTo>
                    <a:pt x="4460" y="6676"/>
                  </a:lnTo>
                  <a:lnTo>
                    <a:pt x="4510" y="6695"/>
                  </a:lnTo>
                  <a:lnTo>
                    <a:pt x="4544" y="6726"/>
                  </a:lnTo>
                  <a:lnTo>
                    <a:pt x="4576" y="6732"/>
                  </a:lnTo>
                  <a:lnTo>
                    <a:pt x="4554" y="6768"/>
                  </a:lnTo>
                  <a:lnTo>
                    <a:pt x="4549" y="6977"/>
                  </a:lnTo>
                  <a:lnTo>
                    <a:pt x="4539" y="7002"/>
                  </a:lnTo>
                  <a:lnTo>
                    <a:pt x="4534" y="7010"/>
                  </a:lnTo>
                  <a:lnTo>
                    <a:pt x="4534" y="7038"/>
                  </a:lnTo>
                  <a:lnTo>
                    <a:pt x="4528" y="7061"/>
                  </a:lnTo>
                  <a:lnTo>
                    <a:pt x="4526" y="7088"/>
                  </a:lnTo>
                  <a:lnTo>
                    <a:pt x="4565" y="7062"/>
                  </a:lnTo>
                  <a:lnTo>
                    <a:pt x="4667" y="7077"/>
                  </a:lnTo>
                  <a:lnTo>
                    <a:pt x="4671" y="7122"/>
                  </a:lnTo>
                  <a:lnTo>
                    <a:pt x="4712" y="7216"/>
                  </a:lnTo>
                  <a:lnTo>
                    <a:pt x="4709" y="7292"/>
                  </a:lnTo>
                  <a:lnTo>
                    <a:pt x="4719" y="7379"/>
                  </a:lnTo>
                  <a:lnTo>
                    <a:pt x="4727" y="7459"/>
                  </a:lnTo>
                  <a:lnTo>
                    <a:pt x="4714" y="7491"/>
                  </a:lnTo>
                  <a:lnTo>
                    <a:pt x="4669" y="7489"/>
                  </a:lnTo>
                  <a:lnTo>
                    <a:pt x="4614" y="7518"/>
                  </a:lnTo>
                  <a:lnTo>
                    <a:pt x="4606" y="7536"/>
                  </a:lnTo>
                  <a:lnTo>
                    <a:pt x="4574" y="7563"/>
                  </a:lnTo>
                  <a:lnTo>
                    <a:pt x="4560" y="7555"/>
                  </a:lnTo>
                  <a:lnTo>
                    <a:pt x="4468" y="7616"/>
                  </a:lnTo>
                  <a:lnTo>
                    <a:pt x="4451" y="7645"/>
                  </a:lnTo>
                  <a:lnTo>
                    <a:pt x="4415" y="7654"/>
                  </a:lnTo>
                  <a:lnTo>
                    <a:pt x="4332" y="7723"/>
                  </a:lnTo>
                  <a:lnTo>
                    <a:pt x="4305" y="7733"/>
                  </a:lnTo>
                  <a:lnTo>
                    <a:pt x="4302" y="7788"/>
                  </a:lnTo>
                  <a:lnTo>
                    <a:pt x="4271" y="7797"/>
                  </a:lnTo>
                  <a:lnTo>
                    <a:pt x="4244" y="7793"/>
                  </a:lnTo>
                  <a:lnTo>
                    <a:pt x="4173" y="7879"/>
                  </a:lnTo>
                  <a:lnTo>
                    <a:pt x="4160" y="7913"/>
                  </a:lnTo>
                  <a:lnTo>
                    <a:pt x="4162" y="7962"/>
                  </a:lnTo>
                  <a:lnTo>
                    <a:pt x="4130" y="7972"/>
                  </a:lnTo>
                  <a:lnTo>
                    <a:pt x="4112" y="8000"/>
                  </a:lnTo>
                  <a:lnTo>
                    <a:pt x="4067" y="8081"/>
                  </a:lnTo>
                  <a:lnTo>
                    <a:pt x="4035" y="8115"/>
                  </a:lnTo>
                  <a:lnTo>
                    <a:pt x="3998" y="8176"/>
                  </a:lnTo>
                  <a:lnTo>
                    <a:pt x="3998" y="8197"/>
                  </a:lnTo>
                  <a:lnTo>
                    <a:pt x="3957" y="8226"/>
                  </a:lnTo>
                  <a:lnTo>
                    <a:pt x="3951" y="8245"/>
                  </a:lnTo>
                  <a:lnTo>
                    <a:pt x="3984" y="8246"/>
                  </a:lnTo>
                  <a:lnTo>
                    <a:pt x="4008" y="8259"/>
                  </a:lnTo>
                  <a:lnTo>
                    <a:pt x="4120" y="8226"/>
                  </a:lnTo>
                  <a:lnTo>
                    <a:pt x="4167" y="8256"/>
                  </a:lnTo>
                  <a:lnTo>
                    <a:pt x="4218" y="8327"/>
                  </a:lnTo>
                  <a:lnTo>
                    <a:pt x="4263" y="8346"/>
                  </a:lnTo>
                  <a:lnTo>
                    <a:pt x="4290" y="8407"/>
                  </a:lnTo>
                  <a:lnTo>
                    <a:pt x="4343" y="8494"/>
                  </a:lnTo>
                  <a:lnTo>
                    <a:pt x="4369" y="8494"/>
                  </a:lnTo>
                  <a:lnTo>
                    <a:pt x="4412" y="8447"/>
                  </a:lnTo>
                  <a:lnTo>
                    <a:pt x="4435" y="8450"/>
                  </a:lnTo>
                  <a:lnTo>
                    <a:pt x="4486" y="8534"/>
                  </a:lnTo>
                  <a:lnTo>
                    <a:pt x="4547" y="8561"/>
                  </a:lnTo>
                  <a:lnTo>
                    <a:pt x="4600" y="8572"/>
                  </a:lnTo>
                  <a:lnTo>
                    <a:pt x="4651" y="8624"/>
                  </a:lnTo>
                  <a:lnTo>
                    <a:pt x="4654" y="8684"/>
                  </a:lnTo>
                  <a:lnTo>
                    <a:pt x="4698" y="8675"/>
                  </a:lnTo>
                  <a:lnTo>
                    <a:pt x="4784" y="8713"/>
                  </a:lnTo>
                  <a:lnTo>
                    <a:pt x="4836" y="8778"/>
                  </a:lnTo>
                  <a:lnTo>
                    <a:pt x="4890" y="8859"/>
                  </a:lnTo>
                  <a:lnTo>
                    <a:pt x="4940" y="8895"/>
                  </a:lnTo>
                  <a:lnTo>
                    <a:pt x="4930" y="8957"/>
                  </a:lnTo>
                  <a:lnTo>
                    <a:pt x="4889" y="9015"/>
                  </a:lnTo>
                  <a:lnTo>
                    <a:pt x="4910" y="9082"/>
                  </a:lnTo>
                  <a:lnTo>
                    <a:pt x="4918" y="9099"/>
                  </a:lnTo>
                  <a:lnTo>
                    <a:pt x="4924" y="9110"/>
                  </a:lnTo>
                  <a:lnTo>
                    <a:pt x="4950" y="9145"/>
                  </a:lnTo>
                  <a:lnTo>
                    <a:pt x="4962" y="9155"/>
                  </a:lnTo>
                  <a:lnTo>
                    <a:pt x="5046" y="9085"/>
                  </a:lnTo>
                  <a:lnTo>
                    <a:pt x="5075" y="9018"/>
                  </a:lnTo>
                  <a:lnTo>
                    <a:pt x="5112" y="8862"/>
                  </a:lnTo>
                  <a:lnTo>
                    <a:pt x="5146" y="8756"/>
                  </a:lnTo>
                  <a:lnTo>
                    <a:pt x="5160" y="8736"/>
                  </a:lnTo>
                  <a:lnTo>
                    <a:pt x="5141" y="8711"/>
                  </a:lnTo>
                  <a:lnTo>
                    <a:pt x="5109" y="8658"/>
                  </a:lnTo>
                  <a:lnTo>
                    <a:pt x="5125" y="8614"/>
                  </a:lnTo>
                  <a:lnTo>
                    <a:pt x="5157" y="8597"/>
                  </a:lnTo>
                  <a:lnTo>
                    <a:pt x="5159" y="8569"/>
                  </a:lnTo>
                  <a:lnTo>
                    <a:pt x="5196" y="8527"/>
                  </a:lnTo>
                  <a:lnTo>
                    <a:pt x="5196" y="8495"/>
                  </a:lnTo>
                  <a:lnTo>
                    <a:pt x="5218" y="8513"/>
                  </a:lnTo>
                  <a:lnTo>
                    <a:pt x="5249" y="8517"/>
                  </a:lnTo>
                  <a:lnTo>
                    <a:pt x="5285" y="8474"/>
                  </a:lnTo>
                  <a:lnTo>
                    <a:pt x="5290" y="8429"/>
                  </a:lnTo>
                  <a:lnTo>
                    <a:pt x="5305" y="8414"/>
                  </a:lnTo>
                  <a:lnTo>
                    <a:pt x="5308" y="8363"/>
                  </a:lnTo>
                  <a:lnTo>
                    <a:pt x="5324" y="8342"/>
                  </a:lnTo>
                  <a:lnTo>
                    <a:pt x="5346" y="8342"/>
                  </a:lnTo>
                  <a:lnTo>
                    <a:pt x="5362" y="8299"/>
                  </a:lnTo>
                  <a:lnTo>
                    <a:pt x="5351" y="8267"/>
                  </a:lnTo>
                  <a:lnTo>
                    <a:pt x="5327" y="8241"/>
                  </a:lnTo>
                  <a:lnTo>
                    <a:pt x="5330" y="8174"/>
                  </a:lnTo>
                  <a:lnTo>
                    <a:pt x="5311" y="8156"/>
                  </a:lnTo>
                  <a:lnTo>
                    <a:pt x="5334" y="8163"/>
                  </a:lnTo>
                  <a:lnTo>
                    <a:pt x="5359" y="8216"/>
                  </a:lnTo>
                  <a:lnTo>
                    <a:pt x="5412" y="8274"/>
                  </a:lnTo>
                  <a:lnTo>
                    <a:pt x="5433" y="8274"/>
                  </a:lnTo>
                  <a:lnTo>
                    <a:pt x="5456" y="8261"/>
                  </a:lnTo>
                  <a:lnTo>
                    <a:pt x="5470" y="8275"/>
                  </a:lnTo>
                  <a:lnTo>
                    <a:pt x="5475" y="8313"/>
                  </a:lnTo>
                  <a:lnTo>
                    <a:pt x="5457" y="8318"/>
                  </a:lnTo>
                  <a:lnTo>
                    <a:pt x="5436" y="8395"/>
                  </a:lnTo>
                  <a:lnTo>
                    <a:pt x="5385" y="8484"/>
                  </a:lnTo>
                  <a:lnTo>
                    <a:pt x="5338" y="8485"/>
                  </a:lnTo>
                  <a:lnTo>
                    <a:pt x="5332" y="8541"/>
                  </a:lnTo>
                  <a:lnTo>
                    <a:pt x="5316" y="8572"/>
                  </a:lnTo>
                  <a:lnTo>
                    <a:pt x="5302" y="8567"/>
                  </a:lnTo>
                  <a:lnTo>
                    <a:pt x="5255" y="8593"/>
                  </a:lnTo>
                  <a:lnTo>
                    <a:pt x="5221" y="8622"/>
                  </a:lnTo>
                  <a:lnTo>
                    <a:pt x="5218" y="8646"/>
                  </a:lnTo>
                  <a:lnTo>
                    <a:pt x="5181" y="8652"/>
                  </a:lnTo>
                  <a:lnTo>
                    <a:pt x="5163" y="8670"/>
                  </a:lnTo>
                  <a:lnTo>
                    <a:pt x="5165" y="8694"/>
                  </a:lnTo>
                  <a:lnTo>
                    <a:pt x="5208" y="8707"/>
                  </a:lnTo>
                  <a:lnTo>
                    <a:pt x="5350" y="8596"/>
                  </a:lnTo>
                  <a:lnTo>
                    <a:pt x="5422" y="8514"/>
                  </a:lnTo>
                  <a:lnTo>
                    <a:pt x="5526" y="8336"/>
                  </a:lnTo>
                  <a:lnTo>
                    <a:pt x="5566" y="8246"/>
                  </a:lnTo>
                  <a:lnTo>
                    <a:pt x="5606" y="8131"/>
                  </a:lnTo>
                  <a:lnTo>
                    <a:pt x="5707" y="7938"/>
                  </a:lnTo>
                  <a:lnTo>
                    <a:pt x="5807" y="7819"/>
                  </a:lnTo>
                  <a:lnTo>
                    <a:pt x="5823" y="7784"/>
                  </a:lnTo>
                  <a:lnTo>
                    <a:pt x="5813" y="7771"/>
                  </a:lnTo>
                  <a:lnTo>
                    <a:pt x="5818" y="7741"/>
                  </a:lnTo>
                  <a:lnTo>
                    <a:pt x="5839" y="7734"/>
                  </a:lnTo>
                  <a:lnTo>
                    <a:pt x="5855" y="7685"/>
                  </a:lnTo>
                  <a:lnTo>
                    <a:pt x="5884" y="7667"/>
                  </a:lnTo>
                  <a:lnTo>
                    <a:pt x="5874" y="7627"/>
                  </a:lnTo>
                  <a:lnTo>
                    <a:pt x="5884" y="7598"/>
                  </a:lnTo>
                  <a:lnTo>
                    <a:pt x="5874" y="7585"/>
                  </a:lnTo>
                  <a:lnTo>
                    <a:pt x="5857" y="7571"/>
                  </a:lnTo>
                  <a:lnTo>
                    <a:pt x="5860" y="7526"/>
                  </a:lnTo>
                  <a:lnTo>
                    <a:pt x="5816" y="7465"/>
                  </a:lnTo>
                  <a:lnTo>
                    <a:pt x="5816" y="7438"/>
                  </a:lnTo>
                  <a:lnTo>
                    <a:pt x="5825" y="7410"/>
                  </a:lnTo>
                  <a:lnTo>
                    <a:pt x="5816" y="7381"/>
                  </a:lnTo>
                  <a:lnTo>
                    <a:pt x="5802" y="7317"/>
                  </a:lnTo>
                  <a:lnTo>
                    <a:pt x="5780" y="7250"/>
                  </a:lnTo>
                  <a:lnTo>
                    <a:pt x="5797" y="7234"/>
                  </a:lnTo>
                  <a:lnTo>
                    <a:pt x="5853" y="7223"/>
                  </a:lnTo>
                  <a:lnTo>
                    <a:pt x="5839" y="7186"/>
                  </a:lnTo>
                  <a:lnTo>
                    <a:pt x="5812" y="7170"/>
                  </a:lnTo>
                  <a:lnTo>
                    <a:pt x="5865" y="7157"/>
                  </a:lnTo>
                  <a:lnTo>
                    <a:pt x="5866" y="7113"/>
                  </a:lnTo>
                  <a:lnTo>
                    <a:pt x="5812" y="7089"/>
                  </a:lnTo>
                  <a:lnTo>
                    <a:pt x="5857" y="7077"/>
                  </a:lnTo>
                  <a:lnTo>
                    <a:pt x="5885" y="7035"/>
                  </a:lnTo>
                  <a:lnTo>
                    <a:pt x="5908" y="7052"/>
                  </a:lnTo>
                  <a:lnTo>
                    <a:pt x="5979" y="6987"/>
                  </a:lnTo>
                  <a:lnTo>
                    <a:pt x="6020" y="6959"/>
                  </a:lnTo>
                  <a:lnTo>
                    <a:pt x="6019" y="6937"/>
                  </a:lnTo>
                  <a:lnTo>
                    <a:pt x="6078" y="6886"/>
                  </a:lnTo>
                  <a:lnTo>
                    <a:pt x="6147" y="6841"/>
                  </a:lnTo>
                  <a:lnTo>
                    <a:pt x="6238" y="6736"/>
                  </a:lnTo>
                  <a:lnTo>
                    <a:pt x="6319" y="6727"/>
                  </a:lnTo>
                  <a:lnTo>
                    <a:pt x="6362" y="6685"/>
                  </a:lnTo>
                  <a:lnTo>
                    <a:pt x="6410" y="6646"/>
                  </a:lnTo>
                  <a:lnTo>
                    <a:pt x="6455" y="6646"/>
                  </a:lnTo>
                  <a:lnTo>
                    <a:pt x="6484" y="6671"/>
                  </a:lnTo>
                  <a:lnTo>
                    <a:pt x="6518" y="6679"/>
                  </a:lnTo>
                  <a:lnTo>
                    <a:pt x="6519" y="6646"/>
                  </a:lnTo>
                  <a:lnTo>
                    <a:pt x="6553" y="6587"/>
                  </a:lnTo>
                  <a:lnTo>
                    <a:pt x="6648" y="6528"/>
                  </a:lnTo>
                  <a:lnTo>
                    <a:pt x="6684" y="6517"/>
                  </a:lnTo>
                  <a:lnTo>
                    <a:pt x="6684" y="6499"/>
                  </a:lnTo>
                  <a:lnTo>
                    <a:pt x="6662" y="6485"/>
                  </a:lnTo>
                  <a:lnTo>
                    <a:pt x="6632" y="6478"/>
                  </a:lnTo>
                  <a:lnTo>
                    <a:pt x="6617" y="6451"/>
                  </a:lnTo>
                  <a:lnTo>
                    <a:pt x="6651" y="6443"/>
                  </a:lnTo>
                  <a:lnTo>
                    <a:pt x="6708" y="6408"/>
                  </a:lnTo>
                  <a:lnTo>
                    <a:pt x="6742" y="6417"/>
                  </a:lnTo>
                  <a:lnTo>
                    <a:pt x="6780" y="6414"/>
                  </a:lnTo>
                  <a:lnTo>
                    <a:pt x="6807" y="6392"/>
                  </a:lnTo>
                  <a:lnTo>
                    <a:pt x="6845" y="6395"/>
                  </a:lnTo>
                  <a:lnTo>
                    <a:pt x="6843" y="6412"/>
                  </a:lnTo>
                  <a:lnTo>
                    <a:pt x="6789" y="6443"/>
                  </a:lnTo>
                  <a:lnTo>
                    <a:pt x="6732" y="6454"/>
                  </a:lnTo>
                  <a:lnTo>
                    <a:pt x="6721" y="6467"/>
                  </a:lnTo>
                  <a:lnTo>
                    <a:pt x="6740" y="6482"/>
                  </a:lnTo>
                  <a:lnTo>
                    <a:pt x="6826" y="6449"/>
                  </a:lnTo>
                  <a:lnTo>
                    <a:pt x="6929" y="6408"/>
                  </a:lnTo>
                  <a:lnTo>
                    <a:pt x="6921" y="6391"/>
                  </a:lnTo>
                  <a:lnTo>
                    <a:pt x="6948" y="6368"/>
                  </a:lnTo>
                  <a:lnTo>
                    <a:pt x="6974" y="6372"/>
                  </a:lnTo>
                  <a:lnTo>
                    <a:pt x="6965" y="6397"/>
                  </a:lnTo>
                  <a:cubicBezTo>
                    <a:pt x="6965" y="6397"/>
                    <a:pt x="6967" y="6434"/>
                    <a:pt x="6971" y="6436"/>
                  </a:cubicBezTo>
                  <a:cubicBezTo>
                    <a:pt x="6975" y="6437"/>
                    <a:pt x="7036" y="6445"/>
                    <a:pt x="7036" y="6445"/>
                  </a:cubicBezTo>
                  <a:lnTo>
                    <a:pt x="7073" y="6425"/>
                  </a:lnTo>
                  <a:lnTo>
                    <a:pt x="7134" y="6425"/>
                  </a:lnTo>
                  <a:lnTo>
                    <a:pt x="7208" y="6433"/>
                  </a:lnTo>
                  <a:lnTo>
                    <a:pt x="7253" y="6403"/>
                  </a:lnTo>
                  <a:lnTo>
                    <a:pt x="7253" y="6380"/>
                  </a:lnTo>
                  <a:lnTo>
                    <a:pt x="7242" y="6369"/>
                  </a:lnTo>
                  <a:lnTo>
                    <a:pt x="7248" y="6346"/>
                  </a:lnTo>
                  <a:lnTo>
                    <a:pt x="7349" y="6278"/>
                  </a:lnTo>
                  <a:lnTo>
                    <a:pt x="7433" y="6248"/>
                  </a:lnTo>
                  <a:lnTo>
                    <a:pt x="7477" y="6222"/>
                  </a:lnTo>
                  <a:lnTo>
                    <a:pt x="7490" y="6194"/>
                  </a:lnTo>
                  <a:lnTo>
                    <a:pt x="7478" y="6177"/>
                  </a:lnTo>
                  <a:lnTo>
                    <a:pt x="7441" y="6093"/>
                  </a:lnTo>
                  <a:lnTo>
                    <a:pt x="7468" y="6035"/>
                  </a:lnTo>
                  <a:lnTo>
                    <a:pt x="7499" y="5997"/>
                  </a:lnTo>
                  <a:lnTo>
                    <a:pt x="7501" y="5953"/>
                  </a:lnTo>
                  <a:lnTo>
                    <a:pt x="7522" y="5936"/>
                  </a:lnTo>
                  <a:lnTo>
                    <a:pt x="7559" y="5910"/>
                  </a:lnTo>
                  <a:lnTo>
                    <a:pt x="7567" y="5865"/>
                  </a:lnTo>
                  <a:lnTo>
                    <a:pt x="7556" y="5859"/>
                  </a:lnTo>
                  <a:lnTo>
                    <a:pt x="7618" y="5758"/>
                  </a:lnTo>
                  <a:lnTo>
                    <a:pt x="7703" y="5658"/>
                  </a:lnTo>
                  <a:lnTo>
                    <a:pt x="7705" y="5613"/>
                  </a:lnTo>
                  <a:lnTo>
                    <a:pt x="7687" y="5472"/>
                  </a:lnTo>
                  <a:lnTo>
                    <a:pt x="7673" y="5445"/>
                  </a:lnTo>
                  <a:lnTo>
                    <a:pt x="7700" y="5360"/>
                  </a:lnTo>
                  <a:lnTo>
                    <a:pt x="7722" y="5326"/>
                  </a:lnTo>
                  <a:lnTo>
                    <a:pt x="7727" y="5297"/>
                  </a:lnTo>
                  <a:lnTo>
                    <a:pt x="7793" y="5244"/>
                  </a:lnTo>
                  <a:lnTo>
                    <a:pt x="7803" y="5219"/>
                  </a:lnTo>
                  <a:lnTo>
                    <a:pt x="7785" y="5136"/>
                  </a:lnTo>
                  <a:lnTo>
                    <a:pt x="7820" y="5037"/>
                  </a:lnTo>
                  <a:lnTo>
                    <a:pt x="7811" y="4960"/>
                  </a:lnTo>
                  <a:lnTo>
                    <a:pt x="7824" y="4902"/>
                  </a:lnTo>
                  <a:lnTo>
                    <a:pt x="7820" y="4869"/>
                  </a:lnTo>
                  <a:lnTo>
                    <a:pt x="7840" y="4786"/>
                  </a:lnTo>
                  <a:lnTo>
                    <a:pt x="7817" y="4484"/>
                  </a:lnTo>
                  <a:lnTo>
                    <a:pt x="7817" y="4428"/>
                  </a:lnTo>
                  <a:lnTo>
                    <a:pt x="7834" y="4386"/>
                  </a:lnTo>
                  <a:lnTo>
                    <a:pt x="7835" y="4346"/>
                  </a:lnTo>
                  <a:lnTo>
                    <a:pt x="7815" y="4367"/>
                  </a:lnTo>
                  <a:lnTo>
                    <a:pt x="7780" y="4341"/>
                  </a:lnTo>
                  <a:lnTo>
                    <a:pt x="7780" y="4315"/>
                  </a:lnTo>
                  <a:lnTo>
                    <a:pt x="7812" y="4266"/>
                  </a:lnTo>
                  <a:lnTo>
                    <a:pt x="7804" y="4216"/>
                  </a:lnTo>
                  <a:lnTo>
                    <a:pt x="7812" y="4182"/>
                  </a:lnTo>
                  <a:lnTo>
                    <a:pt x="7841" y="4174"/>
                  </a:lnTo>
                  <a:lnTo>
                    <a:pt x="7848" y="4121"/>
                  </a:lnTo>
                  <a:lnTo>
                    <a:pt x="7817" y="4072"/>
                  </a:lnTo>
                  <a:lnTo>
                    <a:pt x="7758" y="4044"/>
                  </a:lnTo>
                  <a:lnTo>
                    <a:pt x="7774" y="4038"/>
                  </a:lnTo>
                  <a:lnTo>
                    <a:pt x="7782" y="4019"/>
                  </a:lnTo>
                  <a:lnTo>
                    <a:pt x="7793" y="4043"/>
                  </a:lnTo>
                  <a:lnTo>
                    <a:pt x="7828" y="4064"/>
                  </a:lnTo>
                  <a:lnTo>
                    <a:pt x="7860" y="4075"/>
                  </a:lnTo>
                  <a:lnTo>
                    <a:pt x="7873" y="4027"/>
                  </a:lnTo>
                  <a:lnTo>
                    <a:pt x="7904" y="4028"/>
                  </a:lnTo>
                  <a:lnTo>
                    <a:pt x="7917" y="4055"/>
                  </a:lnTo>
                  <a:lnTo>
                    <a:pt x="7939" y="4067"/>
                  </a:lnTo>
                  <a:lnTo>
                    <a:pt x="7915" y="4100"/>
                  </a:lnTo>
                  <a:lnTo>
                    <a:pt x="7883" y="4124"/>
                  </a:lnTo>
                  <a:lnTo>
                    <a:pt x="7875" y="4152"/>
                  </a:lnTo>
                  <a:lnTo>
                    <a:pt x="7897" y="4153"/>
                  </a:lnTo>
                  <a:lnTo>
                    <a:pt x="7941" y="4113"/>
                  </a:lnTo>
                  <a:lnTo>
                    <a:pt x="8000" y="4083"/>
                  </a:lnTo>
                  <a:lnTo>
                    <a:pt x="8075" y="3967"/>
                  </a:lnTo>
                  <a:lnTo>
                    <a:pt x="8109" y="3882"/>
                  </a:lnTo>
                  <a:lnTo>
                    <a:pt x="8120" y="3831"/>
                  </a:lnTo>
                  <a:lnTo>
                    <a:pt x="8149" y="3805"/>
                  </a:lnTo>
                  <a:lnTo>
                    <a:pt x="8178" y="3728"/>
                  </a:lnTo>
                  <a:lnTo>
                    <a:pt x="8210" y="3662"/>
                  </a:lnTo>
                  <a:lnTo>
                    <a:pt x="8327" y="3582"/>
                  </a:lnTo>
                  <a:lnTo>
                    <a:pt x="8342" y="3544"/>
                  </a:lnTo>
                  <a:lnTo>
                    <a:pt x="8377" y="3533"/>
                  </a:lnTo>
                  <a:lnTo>
                    <a:pt x="8403" y="3491"/>
                  </a:lnTo>
                  <a:lnTo>
                    <a:pt x="8502" y="3401"/>
                  </a:lnTo>
                  <a:lnTo>
                    <a:pt x="8590" y="3282"/>
                  </a:lnTo>
                  <a:lnTo>
                    <a:pt x="8613" y="3250"/>
                  </a:lnTo>
                  <a:lnTo>
                    <a:pt x="8667" y="3130"/>
                  </a:lnTo>
                  <a:lnTo>
                    <a:pt x="8682" y="3077"/>
                  </a:lnTo>
                  <a:lnTo>
                    <a:pt x="8709" y="3038"/>
                  </a:lnTo>
                  <a:lnTo>
                    <a:pt x="8709" y="3000"/>
                  </a:lnTo>
                  <a:lnTo>
                    <a:pt x="8680" y="2957"/>
                  </a:lnTo>
                  <a:lnTo>
                    <a:pt x="8691" y="2912"/>
                  </a:lnTo>
                  <a:lnTo>
                    <a:pt x="8717" y="2888"/>
                  </a:lnTo>
                  <a:close/>
                  <a:moveTo>
                    <a:pt x="5113" y="1325"/>
                  </a:moveTo>
                  <a:lnTo>
                    <a:pt x="5096" y="1347"/>
                  </a:lnTo>
                  <a:lnTo>
                    <a:pt x="5109" y="1351"/>
                  </a:lnTo>
                  <a:lnTo>
                    <a:pt x="5142" y="1344"/>
                  </a:lnTo>
                  <a:lnTo>
                    <a:pt x="5154" y="1316"/>
                  </a:lnTo>
                  <a:lnTo>
                    <a:pt x="5143" y="1306"/>
                  </a:lnTo>
                  <a:lnTo>
                    <a:pt x="5113" y="1325"/>
                  </a:lnTo>
                  <a:close/>
                  <a:moveTo>
                    <a:pt x="5180" y="1220"/>
                  </a:moveTo>
                  <a:lnTo>
                    <a:pt x="5164" y="1225"/>
                  </a:lnTo>
                  <a:lnTo>
                    <a:pt x="5144" y="1223"/>
                  </a:lnTo>
                  <a:lnTo>
                    <a:pt x="5123" y="1231"/>
                  </a:lnTo>
                  <a:lnTo>
                    <a:pt x="5082" y="1274"/>
                  </a:lnTo>
                  <a:lnTo>
                    <a:pt x="5056" y="1346"/>
                  </a:lnTo>
                  <a:lnTo>
                    <a:pt x="5073" y="1342"/>
                  </a:lnTo>
                  <a:lnTo>
                    <a:pt x="5080" y="1326"/>
                  </a:lnTo>
                  <a:lnTo>
                    <a:pt x="5129" y="1278"/>
                  </a:lnTo>
                  <a:lnTo>
                    <a:pt x="5152" y="1276"/>
                  </a:lnTo>
                  <a:lnTo>
                    <a:pt x="5190" y="1236"/>
                  </a:lnTo>
                  <a:lnTo>
                    <a:pt x="5180" y="1220"/>
                  </a:lnTo>
                  <a:close/>
                  <a:moveTo>
                    <a:pt x="5471" y="1234"/>
                  </a:moveTo>
                  <a:lnTo>
                    <a:pt x="5487" y="1208"/>
                  </a:lnTo>
                  <a:lnTo>
                    <a:pt x="5463" y="1190"/>
                  </a:lnTo>
                  <a:lnTo>
                    <a:pt x="5432" y="1191"/>
                  </a:lnTo>
                  <a:lnTo>
                    <a:pt x="5422" y="1211"/>
                  </a:lnTo>
                  <a:lnTo>
                    <a:pt x="5389" y="1225"/>
                  </a:lnTo>
                  <a:lnTo>
                    <a:pt x="5421" y="1237"/>
                  </a:lnTo>
                  <a:lnTo>
                    <a:pt x="5471" y="1234"/>
                  </a:lnTo>
                  <a:close/>
                  <a:moveTo>
                    <a:pt x="5339" y="1185"/>
                  </a:moveTo>
                  <a:lnTo>
                    <a:pt x="5356" y="1195"/>
                  </a:lnTo>
                  <a:lnTo>
                    <a:pt x="5385" y="1181"/>
                  </a:lnTo>
                  <a:lnTo>
                    <a:pt x="5393" y="1153"/>
                  </a:lnTo>
                  <a:lnTo>
                    <a:pt x="5368" y="1133"/>
                  </a:lnTo>
                  <a:lnTo>
                    <a:pt x="5306" y="1149"/>
                  </a:lnTo>
                  <a:lnTo>
                    <a:pt x="5273" y="1153"/>
                  </a:lnTo>
                  <a:lnTo>
                    <a:pt x="5264" y="1172"/>
                  </a:lnTo>
                  <a:lnTo>
                    <a:pt x="5284" y="1183"/>
                  </a:lnTo>
                  <a:lnTo>
                    <a:pt x="5339" y="1185"/>
                  </a:lnTo>
                  <a:close/>
                  <a:moveTo>
                    <a:pt x="5210" y="1181"/>
                  </a:moveTo>
                  <a:lnTo>
                    <a:pt x="5223" y="1201"/>
                  </a:lnTo>
                  <a:lnTo>
                    <a:pt x="5245" y="1208"/>
                  </a:lnTo>
                  <a:lnTo>
                    <a:pt x="5247" y="1187"/>
                  </a:lnTo>
                  <a:lnTo>
                    <a:pt x="5241" y="1169"/>
                  </a:lnTo>
                  <a:lnTo>
                    <a:pt x="5214" y="1156"/>
                  </a:lnTo>
                  <a:lnTo>
                    <a:pt x="5210" y="1181"/>
                  </a:lnTo>
                  <a:close/>
                  <a:moveTo>
                    <a:pt x="5272" y="1117"/>
                  </a:moveTo>
                  <a:lnTo>
                    <a:pt x="5294" y="1083"/>
                  </a:lnTo>
                  <a:lnTo>
                    <a:pt x="5319" y="1075"/>
                  </a:lnTo>
                  <a:lnTo>
                    <a:pt x="5337" y="1044"/>
                  </a:lnTo>
                  <a:lnTo>
                    <a:pt x="5317" y="1041"/>
                  </a:lnTo>
                  <a:lnTo>
                    <a:pt x="5287" y="1063"/>
                  </a:lnTo>
                  <a:lnTo>
                    <a:pt x="5265" y="1074"/>
                  </a:lnTo>
                  <a:lnTo>
                    <a:pt x="5240" y="1103"/>
                  </a:lnTo>
                  <a:lnTo>
                    <a:pt x="5248" y="1142"/>
                  </a:lnTo>
                  <a:lnTo>
                    <a:pt x="5272" y="1117"/>
                  </a:lnTo>
                  <a:close/>
                  <a:moveTo>
                    <a:pt x="5217" y="656"/>
                  </a:moveTo>
                  <a:lnTo>
                    <a:pt x="5210" y="672"/>
                  </a:lnTo>
                  <a:lnTo>
                    <a:pt x="5228" y="728"/>
                  </a:lnTo>
                  <a:lnTo>
                    <a:pt x="5250" y="762"/>
                  </a:lnTo>
                  <a:cubicBezTo>
                    <a:pt x="5253" y="762"/>
                    <a:pt x="5274" y="765"/>
                    <a:pt x="5274" y="765"/>
                  </a:cubicBezTo>
                  <a:lnTo>
                    <a:pt x="5279" y="735"/>
                  </a:lnTo>
                  <a:lnTo>
                    <a:pt x="5247" y="677"/>
                  </a:lnTo>
                  <a:lnTo>
                    <a:pt x="5217" y="656"/>
                  </a:lnTo>
                  <a:close/>
                </a:path>
              </a:pathLst>
            </a:custGeom>
            <a:solidFill>
              <a:schemeClr val="bg1">
                <a:lumMod val="95000"/>
              </a:schemeClr>
            </a:solid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s-BO" kern="0" dirty="0">
                <a:solidFill>
                  <a:srgbClr val="31313C"/>
                </a:solidFill>
                <a:latin typeface="Nexa Book"/>
              </a:endParaRPr>
            </a:p>
          </p:txBody>
        </p:sp>
        <p:sp>
          <p:nvSpPr>
            <p:cNvPr id="82" name="México">
              <a:extLst>
                <a:ext uri="{FF2B5EF4-FFF2-40B4-BE49-F238E27FC236}">
                  <a16:creationId xmlns:a16="http://schemas.microsoft.com/office/drawing/2014/main" id="{859EF268-D24C-4424-A8E5-30731FF61AFE}"/>
                </a:ext>
              </a:extLst>
            </p:cNvPr>
            <p:cNvSpPr>
              <a:spLocks noEditPoints="1"/>
            </p:cNvSpPr>
            <p:nvPr/>
          </p:nvSpPr>
          <p:spPr bwMode="auto">
            <a:xfrm>
              <a:off x="2144" y="1"/>
              <a:ext cx="1216" cy="948"/>
            </a:xfrm>
            <a:custGeom>
              <a:avLst/>
              <a:gdLst>
                <a:gd name="T0" fmla="*/ 5047 w 6375"/>
                <a:gd name="T1" fmla="*/ 4607 h 4969"/>
                <a:gd name="T2" fmla="*/ 5380 w 6375"/>
                <a:gd name="T3" fmla="*/ 4198 h 4969"/>
                <a:gd name="T4" fmla="*/ 5787 w 6375"/>
                <a:gd name="T5" fmla="*/ 3914 h 4969"/>
                <a:gd name="T6" fmla="*/ 5916 w 6375"/>
                <a:gd name="T7" fmla="*/ 3814 h 4969"/>
                <a:gd name="T8" fmla="*/ 6158 w 6375"/>
                <a:gd name="T9" fmla="*/ 3646 h 4969"/>
                <a:gd name="T10" fmla="*/ 6168 w 6375"/>
                <a:gd name="T11" fmla="*/ 3455 h 4969"/>
                <a:gd name="T12" fmla="*/ 6146 w 6375"/>
                <a:gd name="T13" fmla="*/ 3018 h 4969"/>
                <a:gd name="T14" fmla="*/ 5519 w 6375"/>
                <a:gd name="T15" fmla="*/ 3262 h 4969"/>
                <a:gd name="T16" fmla="*/ 5301 w 6375"/>
                <a:gd name="T17" fmla="*/ 3774 h 4969"/>
                <a:gd name="T18" fmla="*/ 5011 w 6375"/>
                <a:gd name="T19" fmla="*/ 3748 h 4969"/>
                <a:gd name="T20" fmla="*/ 4494 w 6375"/>
                <a:gd name="T21" fmla="*/ 3754 h 4969"/>
                <a:gd name="T22" fmla="*/ 4018 w 6375"/>
                <a:gd name="T23" fmla="*/ 3260 h 4969"/>
                <a:gd name="T24" fmla="*/ 4003 w 6375"/>
                <a:gd name="T25" fmla="*/ 3012 h 4969"/>
                <a:gd name="T26" fmla="*/ 3984 w 6375"/>
                <a:gd name="T27" fmla="*/ 2338 h 4969"/>
                <a:gd name="T28" fmla="*/ 4079 w 6375"/>
                <a:gd name="T29" fmla="*/ 2123 h 4969"/>
                <a:gd name="T30" fmla="*/ 4072 w 6375"/>
                <a:gd name="T31" fmla="*/ 1961 h 4969"/>
                <a:gd name="T32" fmla="*/ 3763 w 6375"/>
                <a:gd name="T33" fmla="*/ 1735 h 4969"/>
                <a:gd name="T34" fmla="*/ 3591 w 6375"/>
                <a:gd name="T35" fmla="*/ 1321 h 4969"/>
                <a:gd name="T36" fmla="*/ 3362 w 6375"/>
                <a:gd name="T37" fmla="*/ 908 h 4969"/>
                <a:gd name="T38" fmla="*/ 3110 w 6375"/>
                <a:gd name="T39" fmla="*/ 917 h 4969"/>
                <a:gd name="T40" fmla="*/ 2924 w 6375"/>
                <a:gd name="T41" fmla="*/ 1091 h 4969"/>
                <a:gd name="T42" fmla="*/ 2685 w 6375"/>
                <a:gd name="T43" fmla="*/ 946 h 4969"/>
                <a:gd name="T44" fmla="*/ 2598 w 6375"/>
                <a:gd name="T45" fmla="*/ 713 h 4969"/>
                <a:gd name="T46" fmla="*/ 2440 w 6375"/>
                <a:gd name="T47" fmla="*/ 483 h 4969"/>
                <a:gd name="T48" fmla="*/ 545 w 6375"/>
                <a:gd name="T49" fmla="*/ 19 h 4969"/>
                <a:gd name="T50" fmla="*/ 135 w 6375"/>
                <a:gd name="T51" fmla="*/ 443 h 4969"/>
                <a:gd name="T52" fmla="*/ 267 w 6375"/>
                <a:gd name="T53" fmla="*/ 859 h 4969"/>
                <a:gd name="T54" fmla="*/ 511 w 6375"/>
                <a:gd name="T55" fmla="*/ 1262 h 4969"/>
                <a:gd name="T56" fmla="*/ 294 w 6375"/>
                <a:gd name="T57" fmla="*/ 1340 h 4969"/>
                <a:gd name="T58" fmla="*/ 535 w 6375"/>
                <a:gd name="T59" fmla="*/ 1599 h 4969"/>
                <a:gd name="T60" fmla="*/ 816 w 6375"/>
                <a:gd name="T61" fmla="*/ 1799 h 4969"/>
                <a:gd name="T62" fmla="*/ 1037 w 6375"/>
                <a:gd name="T63" fmla="*/ 2362 h 4969"/>
                <a:gd name="T64" fmla="*/ 1335 w 6375"/>
                <a:gd name="T65" fmla="*/ 2619 h 4969"/>
                <a:gd name="T66" fmla="*/ 1201 w 6375"/>
                <a:gd name="T67" fmla="*/ 2303 h 4969"/>
                <a:gd name="T68" fmla="*/ 1095 w 6375"/>
                <a:gd name="T69" fmla="*/ 2018 h 4969"/>
                <a:gd name="T70" fmla="*/ 973 w 6375"/>
                <a:gd name="T71" fmla="*/ 1618 h 4969"/>
                <a:gd name="T72" fmla="*/ 828 w 6375"/>
                <a:gd name="T73" fmla="*/ 1374 h 4969"/>
                <a:gd name="T74" fmla="*/ 633 w 6375"/>
                <a:gd name="T75" fmla="*/ 987 h 4969"/>
                <a:gd name="T76" fmla="*/ 482 w 6375"/>
                <a:gd name="T77" fmla="*/ 382 h 4969"/>
                <a:gd name="T78" fmla="*/ 740 w 6375"/>
                <a:gd name="T79" fmla="*/ 415 h 4969"/>
                <a:gd name="T80" fmla="*/ 869 w 6375"/>
                <a:gd name="T81" fmla="*/ 824 h 4969"/>
                <a:gd name="T82" fmla="*/ 1045 w 6375"/>
                <a:gd name="T83" fmla="*/ 1191 h 4969"/>
                <a:gd name="T84" fmla="*/ 1230 w 6375"/>
                <a:gd name="T85" fmla="*/ 1433 h 4969"/>
                <a:gd name="T86" fmla="*/ 1528 w 6375"/>
                <a:gd name="T87" fmla="*/ 1749 h 4969"/>
                <a:gd name="T88" fmla="*/ 1514 w 6375"/>
                <a:gd name="T89" fmla="*/ 1963 h 4969"/>
                <a:gd name="T90" fmla="*/ 1746 w 6375"/>
                <a:gd name="T91" fmla="*/ 2248 h 4969"/>
                <a:gd name="T92" fmla="*/ 2160 w 6375"/>
                <a:gd name="T93" fmla="*/ 2855 h 4969"/>
                <a:gd name="T94" fmla="*/ 2147 w 6375"/>
                <a:gd name="T95" fmla="*/ 3280 h 4969"/>
                <a:gd name="T96" fmla="*/ 2375 w 6375"/>
                <a:gd name="T97" fmla="*/ 3626 h 4969"/>
                <a:gd name="T98" fmla="*/ 2718 w 6375"/>
                <a:gd name="T99" fmla="*/ 3880 h 4969"/>
                <a:gd name="T100" fmla="*/ 3331 w 6375"/>
                <a:gd name="T101" fmla="*/ 4156 h 4969"/>
                <a:gd name="T102" fmla="*/ 3760 w 6375"/>
                <a:gd name="T103" fmla="*/ 4356 h 4969"/>
                <a:gd name="T104" fmla="*/ 4480 w 6375"/>
                <a:gd name="T105" fmla="*/ 4356 h 4969"/>
                <a:gd name="T106" fmla="*/ 4501 w 6375"/>
                <a:gd name="T107" fmla="*/ 4326 h 4969"/>
                <a:gd name="T108" fmla="*/ 4567 w 6375"/>
                <a:gd name="T109" fmla="*/ 4316 h 4969"/>
                <a:gd name="T110" fmla="*/ 5020 w 6375"/>
                <a:gd name="T111" fmla="*/ 4718 h 4969"/>
                <a:gd name="T112" fmla="*/ 4028 w 6375"/>
                <a:gd name="T113" fmla="*/ 2293 h 4969"/>
                <a:gd name="T114" fmla="*/ 1145 w 6375"/>
                <a:gd name="T115" fmla="*/ 2064 h 4969"/>
                <a:gd name="T116" fmla="*/ 4185 w 6375"/>
                <a:gd name="T117" fmla="*/ 1583 h 4969"/>
                <a:gd name="T118" fmla="*/ 4228 w 6375"/>
                <a:gd name="T119" fmla="*/ 1495 h 4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75" h="4969">
                  <a:moveTo>
                    <a:pt x="1191" y="2274"/>
                  </a:moveTo>
                  <a:lnTo>
                    <a:pt x="1210" y="2276"/>
                  </a:lnTo>
                  <a:lnTo>
                    <a:pt x="1217" y="2252"/>
                  </a:lnTo>
                  <a:lnTo>
                    <a:pt x="1194" y="2245"/>
                  </a:lnTo>
                  <a:lnTo>
                    <a:pt x="1191" y="2274"/>
                  </a:lnTo>
                  <a:close/>
                  <a:moveTo>
                    <a:pt x="5036" y="4688"/>
                  </a:moveTo>
                  <a:lnTo>
                    <a:pt x="5056" y="4672"/>
                  </a:lnTo>
                  <a:lnTo>
                    <a:pt x="5059" y="4653"/>
                  </a:lnTo>
                  <a:lnTo>
                    <a:pt x="5052" y="4647"/>
                  </a:lnTo>
                  <a:lnTo>
                    <a:pt x="5043" y="4630"/>
                  </a:lnTo>
                  <a:lnTo>
                    <a:pt x="5047" y="4607"/>
                  </a:lnTo>
                  <a:lnTo>
                    <a:pt x="5043" y="4596"/>
                  </a:lnTo>
                  <a:lnTo>
                    <a:pt x="5039" y="4560"/>
                  </a:lnTo>
                  <a:lnTo>
                    <a:pt x="5172" y="4349"/>
                  </a:lnTo>
                  <a:lnTo>
                    <a:pt x="5457" y="4347"/>
                  </a:lnTo>
                  <a:lnTo>
                    <a:pt x="5479" y="4322"/>
                  </a:lnTo>
                  <a:lnTo>
                    <a:pt x="5479" y="4293"/>
                  </a:lnTo>
                  <a:lnTo>
                    <a:pt x="5455" y="4279"/>
                  </a:lnTo>
                  <a:lnTo>
                    <a:pt x="5417" y="4277"/>
                  </a:lnTo>
                  <a:lnTo>
                    <a:pt x="5402" y="4260"/>
                  </a:lnTo>
                  <a:lnTo>
                    <a:pt x="5397" y="4228"/>
                  </a:lnTo>
                  <a:lnTo>
                    <a:pt x="5380" y="4198"/>
                  </a:lnTo>
                  <a:lnTo>
                    <a:pt x="5355" y="4198"/>
                  </a:lnTo>
                  <a:lnTo>
                    <a:pt x="5320" y="4174"/>
                  </a:lnTo>
                  <a:lnTo>
                    <a:pt x="5284" y="4130"/>
                  </a:lnTo>
                  <a:lnTo>
                    <a:pt x="5272" y="4107"/>
                  </a:lnTo>
                  <a:lnTo>
                    <a:pt x="5239" y="4080"/>
                  </a:lnTo>
                  <a:lnTo>
                    <a:pt x="5332" y="4072"/>
                  </a:lnTo>
                  <a:lnTo>
                    <a:pt x="5341" y="3955"/>
                  </a:lnTo>
                  <a:lnTo>
                    <a:pt x="5728" y="3961"/>
                  </a:lnTo>
                  <a:lnTo>
                    <a:pt x="5731" y="3929"/>
                  </a:lnTo>
                  <a:lnTo>
                    <a:pt x="5755" y="3912"/>
                  </a:lnTo>
                  <a:lnTo>
                    <a:pt x="5787" y="3914"/>
                  </a:lnTo>
                  <a:lnTo>
                    <a:pt x="5789" y="3931"/>
                  </a:lnTo>
                  <a:lnTo>
                    <a:pt x="5799" y="3938"/>
                  </a:lnTo>
                  <a:lnTo>
                    <a:pt x="5808" y="3926"/>
                  </a:lnTo>
                  <a:lnTo>
                    <a:pt x="5825" y="3922"/>
                  </a:lnTo>
                  <a:lnTo>
                    <a:pt x="5827" y="3913"/>
                  </a:lnTo>
                  <a:lnTo>
                    <a:pt x="5855" y="3874"/>
                  </a:lnTo>
                  <a:lnTo>
                    <a:pt x="5864" y="3841"/>
                  </a:lnTo>
                  <a:lnTo>
                    <a:pt x="5873" y="3823"/>
                  </a:lnTo>
                  <a:lnTo>
                    <a:pt x="5900" y="3814"/>
                  </a:lnTo>
                  <a:lnTo>
                    <a:pt x="5916" y="3815"/>
                  </a:lnTo>
                  <a:lnTo>
                    <a:pt x="5916" y="3814"/>
                  </a:lnTo>
                  <a:lnTo>
                    <a:pt x="5954" y="3780"/>
                  </a:lnTo>
                  <a:lnTo>
                    <a:pt x="6003" y="3724"/>
                  </a:lnTo>
                  <a:lnTo>
                    <a:pt x="6028" y="3716"/>
                  </a:lnTo>
                  <a:lnTo>
                    <a:pt x="6023" y="3761"/>
                  </a:lnTo>
                  <a:lnTo>
                    <a:pt x="6003" y="3782"/>
                  </a:lnTo>
                  <a:lnTo>
                    <a:pt x="6004" y="3795"/>
                  </a:lnTo>
                  <a:lnTo>
                    <a:pt x="6054" y="3825"/>
                  </a:lnTo>
                  <a:lnTo>
                    <a:pt x="6072" y="3867"/>
                  </a:lnTo>
                  <a:lnTo>
                    <a:pt x="6081" y="3857"/>
                  </a:lnTo>
                  <a:lnTo>
                    <a:pt x="6123" y="3785"/>
                  </a:lnTo>
                  <a:lnTo>
                    <a:pt x="6158" y="3646"/>
                  </a:lnTo>
                  <a:lnTo>
                    <a:pt x="6181" y="3609"/>
                  </a:lnTo>
                  <a:lnTo>
                    <a:pt x="6160" y="3612"/>
                  </a:lnTo>
                  <a:lnTo>
                    <a:pt x="6137" y="3634"/>
                  </a:lnTo>
                  <a:lnTo>
                    <a:pt x="6118" y="3625"/>
                  </a:lnTo>
                  <a:lnTo>
                    <a:pt x="6118" y="3607"/>
                  </a:lnTo>
                  <a:lnTo>
                    <a:pt x="6168" y="3554"/>
                  </a:lnTo>
                  <a:lnTo>
                    <a:pt x="6176" y="3522"/>
                  </a:lnTo>
                  <a:lnTo>
                    <a:pt x="6139" y="3522"/>
                  </a:lnTo>
                  <a:lnTo>
                    <a:pt x="6110" y="3498"/>
                  </a:lnTo>
                  <a:lnTo>
                    <a:pt x="6124" y="3482"/>
                  </a:lnTo>
                  <a:lnTo>
                    <a:pt x="6168" y="3455"/>
                  </a:lnTo>
                  <a:lnTo>
                    <a:pt x="6173" y="3395"/>
                  </a:lnTo>
                  <a:lnTo>
                    <a:pt x="6192" y="3363"/>
                  </a:lnTo>
                  <a:lnTo>
                    <a:pt x="6290" y="3275"/>
                  </a:lnTo>
                  <a:lnTo>
                    <a:pt x="6339" y="3192"/>
                  </a:lnTo>
                  <a:lnTo>
                    <a:pt x="6375" y="3135"/>
                  </a:lnTo>
                  <a:lnTo>
                    <a:pt x="6371" y="3086"/>
                  </a:lnTo>
                  <a:lnTo>
                    <a:pt x="6307" y="3005"/>
                  </a:lnTo>
                  <a:lnTo>
                    <a:pt x="6265" y="3008"/>
                  </a:lnTo>
                  <a:lnTo>
                    <a:pt x="6274" y="3034"/>
                  </a:lnTo>
                  <a:lnTo>
                    <a:pt x="6249" y="3043"/>
                  </a:lnTo>
                  <a:lnTo>
                    <a:pt x="6146" y="3018"/>
                  </a:lnTo>
                  <a:lnTo>
                    <a:pt x="6059" y="3021"/>
                  </a:lnTo>
                  <a:lnTo>
                    <a:pt x="6062" y="3043"/>
                  </a:lnTo>
                  <a:lnTo>
                    <a:pt x="6008" y="3069"/>
                  </a:lnTo>
                  <a:lnTo>
                    <a:pt x="5988" y="3050"/>
                  </a:lnTo>
                  <a:lnTo>
                    <a:pt x="5934" y="3056"/>
                  </a:lnTo>
                  <a:lnTo>
                    <a:pt x="5902" y="3101"/>
                  </a:lnTo>
                  <a:lnTo>
                    <a:pt x="5712" y="3098"/>
                  </a:lnTo>
                  <a:lnTo>
                    <a:pt x="5567" y="3133"/>
                  </a:lnTo>
                  <a:lnTo>
                    <a:pt x="5567" y="3165"/>
                  </a:lnTo>
                  <a:lnTo>
                    <a:pt x="5603" y="3169"/>
                  </a:lnTo>
                  <a:lnTo>
                    <a:pt x="5519" y="3262"/>
                  </a:lnTo>
                  <a:lnTo>
                    <a:pt x="5513" y="3400"/>
                  </a:lnTo>
                  <a:lnTo>
                    <a:pt x="5519" y="3416"/>
                  </a:lnTo>
                  <a:lnTo>
                    <a:pt x="5439" y="3503"/>
                  </a:lnTo>
                  <a:lnTo>
                    <a:pt x="5439" y="3580"/>
                  </a:lnTo>
                  <a:lnTo>
                    <a:pt x="5396" y="3631"/>
                  </a:lnTo>
                  <a:lnTo>
                    <a:pt x="5362" y="3639"/>
                  </a:lnTo>
                  <a:lnTo>
                    <a:pt x="5263" y="3692"/>
                  </a:lnTo>
                  <a:lnTo>
                    <a:pt x="5271" y="3700"/>
                  </a:lnTo>
                  <a:lnTo>
                    <a:pt x="5314" y="3671"/>
                  </a:lnTo>
                  <a:lnTo>
                    <a:pt x="5303" y="3710"/>
                  </a:lnTo>
                  <a:lnTo>
                    <a:pt x="5301" y="3774"/>
                  </a:lnTo>
                  <a:lnTo>
                    <a:pt x="5258" y="3825"/>
                  </a:lnTo>
                  <a:lnTo>
                    <a:pt x="5232" y="3827"/>
                  </a:lnTo>
                  <a:lnTo>
                    <a:pt x="5223" y="3851"/>
                  </a:lnTo>
                  <a:lnTo>
                    <a:pt x="5197" y="3825"/>
                  </a:lnTo>
                  <a:lnTo>
                    <a:pt x="5146" y="3803"/>
                  </a:lnTo>
                  <a:lnTo>
                    <a:pt x="5157" y="3775"/>
                  </a:lnTo>
                  <a:lnTo>
                    <a:pt x="5200" y="3753"/>
                  </a:lnTo>
                  <a:lnTo>
                    <a:pt x="5138" y="3736"/>
                  </a:lnTo>
                  <a:lnTo>
                    <a:pt x="5118" y="3761"/>
                  </a:lnTo>
                  <a:lnTo>
                    <a:pt x="5070" y="3747"/>
                  </a:lnTo>
                  <a:lnTo>
                    <a:pt x="5011" y="3748"/>
                  </a:lnTo>
                  <a:lnTo>
                    <a:pt x="4971" y="3782"/>
                  </a:lnTo>
                  <a:lnTo>
                    <a:pt x="4920" y="3784"/>
                  </a:lnTo>
                  <a:lnTo>
                    <a:pt x="4841" y="3790"/>
                  </a:lnTo>
                  <a:lnTo>
                    <a:pt x="4828" y="3809"/>
                  </a:lnTo>
                  <a:lnTo>
                    <a:pt x="4735" y="3862"/>
                  </a:lnTo>
                  <a:lnTo>
                    <a:pt x="4709" y="3862"/>
                  </a:lnTo>
                  <a:lnTo>
                    <a:pt x="4690" y="3840"/>
                  </a:lnTo>
                  <a:lnTo>
                    <a:pt x="4615" y="3856"/>
                  </a:lnTo>
                  <a:lnTo>
                    <a:pt x="4561" y="3881"/>
                  </a:lnTo>
                  <a:lnTo>
                    <a:pt x="4544" y="3824"/>
                  </a:lnTo>
                  <a:lnTo>
                    <a:pt x="4494" y="3754"/>
                  </a:lnTo>
                  <a:lnTo>
                    <a:pt x="4429" y="3727"/>
                  </a:lnTo>
                  <a:lnTo>
                    <a:pt x="4414" y="3710"/>
                  </a:lnTo>
                  <a:lnTo>
                    <a:pt x="4353" y="3708"/>
                  </a:lnTo>
                  <a:lnTo>
                    <a:pt x="4332" y="3713"/>
                  </a:lnTo>
                  <a:lnTo>
                    <a:pt x="4303" y="3682"/>
                  </a:lnTo>
                  <a:lnTo>
                    <a:pt x="4210" y="3572"/>
                  </a:lnTo>
                  <a:lnTo>
                    <a:pt x="4198" y="3536"/>
                  </a:lnTo>
                  <a:lnTo>
                    <a:pt x="4201" y="3502"/>
                  </a:lnTo>
                  <a:lnTo>
                    <a:pt x="4160" y="3442"/>
                  </a:lnTo>
                  <a:lnTo>
                    <a:pt x="4140" y="3392"/>
                  </a:lnTo>
                  <a:lnTo>
                    <a:pt x="4018" y="3260"/>
                  </a:lnTo>
                  <a:lnTo>
                    <a:pt x="4008" y="3217"/>
                  </a:lnTo>
                  <a:lnTo>
                    <a:pt x="3983" y="3179"/>
                  </a:lnTo>
                  <a:lnTo>
                    <a:pt x="3999" y="3148"/>
                  </a:lnTo>
                  <a:lnTo>
                    <a:pt x="3987" y="3118"/>
                  </a:lnTo>
                  <a:lnTo>
                    <a:pt x="3962" y="3026"/>
                  </a:lnTo>
                  <a:lnTo>
                    <a:pt x="3928" y="2996"/>
                  </a:lnTo>
                  <a:lnTo>
                    <a:pt x="3935" y="2948"/>
                  </a:lnTo>
                  <a:lnTo>
                    <a:pt x="3984" y="3012"/>
                  </a:lnTo>
                  <a:lnTo>
                    <a:pt x="3991" y="3091"/>
                  </a:lnTo>
                  <a:lnTo>
                    <a:pt x="4005" y="3078"/>
                  </a:lnTo>
                  <a:lnTo>
                    <a:pt x="4003" y="3012"/>
                  </a:lnTo>
                  <a:lnTo>
                    <a:pt x="3946" y="2921"/>
                  </a:lnTo>
                  <a:lnTo>
                    <a:pt x="3952" y="2872"/>
                  </a:lnTo>
                  <a:lnTo>
                    <a:pt x="3938" y="2787"/>
                  </a:lnTo>
                  <a:lnTo>
                    <a:pt x="3927" y="2752"/>
                  </a:lnTo>
                  <a:lnTo>
                    <a:pt x="3962" y="2706"/>
                  </a:lnTo>
                  <a:lnTo>
                    <a:pt x="3973" y="2600"/>
                  </a:lnTo>
                  <a:lnTo>
                    <a:pt x="3962" y="2531"/>
                  </a:lnTo>
                  <a:lnTo>
                    <a:pt x="3986" y="2420"/>
                  </a:lnTo>
                  <a:lnTo>
                    <a:pt x="3983" y="2388"/>
                  </a:lnTo>
                  <a:lnTo>
                    <a:pt x="3999" y="2357"/>
                  </a:lnTo>
                  <a:lnTo>
                    <a:pt x="3984" y="2338"/>
                  </a:lnTo>
                  <a:lnTo>
                    <a:pt x="3984" y="2285"/>
                  </a:lnTo>
                  <a:lnTo>
                    <a:pt x="4007" y="2263"/>
                  </a:lnTo>
                  <a:lnTo>
                    <a:pt x="4021" y="2200"/>
                  </a:lnTo>
                  <a:lnTo>
                    <a:pt x="4031" y="2179"/>
                  </a:lnTo>
                  <a:lnTo>
                    <a:pt x="4002" y="2157"/>
                  </a:lnTo>
                  <a:lnTo>
                    <a:pt x="4029" y="2123"/>
                  </a:lnTo>
                  <a:lnTo>
                    <a:pt x="4029" y="2061"/>
                  </a:lnTo>
                  <a:lnTo>
                    <a:pt x="4068" y="2064"/>
                  </a:lnTo>
                  <a:lnTo>
                    <a:pt x="4061" y="2104"/>
                  </a:lnTo>
                  <a:lnTo>
                    <a:pt x="4053" y="2126"/>
                  </a:lnTo>
                  <a:lnTo>
                    <a:pt x="4079" y="2123"/>
                  </a:lnTo>
                  <a:lnTo>
                    <a:pt x="4085" y="2085"/>
                  </a:lnTo>
                  <a:lnTo>
                    <a:pt x="4119" y="2037"/>
                  </a:lnTo>
                  <a:lnTo>
                    <a:pt x="4132" y="1987"/>
                  </a:lnTo>
                  <a:lnTo>
                    <a:pt x="4149" y="1968"/>
                  </a:lnTo>
                  <a:lnTo>
                    <a:pt x="4156" y="1910"/>
                  </a:lnTo>
                  <a:lnTo>
                    <a:pt x="4162" y="1887"/>
                  </a:lnTo>
                  <a:lnTo>
                    <a:pt x="4132" y="1913"/>
                  </a:lnTo>
                  <a:lnTo>
                    <a:pt x="4119" y="1977"/>
                  </a:lnTo>
                  <a:lnTo>
                    <a:pt x="4080" y="2003"/>
                  </a:lnTo>
                  <a:lnTo>
                    <a:pt x="4091" y="1971"/>
                  </a:lnTo>
                  <a:lnTo>
                    <a:pt x="4072" y="1961"/>
                  </a:lnTo>
                  <a:lnTo>
                    <a:pt x="4058" y="1934"/>
                  </a:lnTo>
                  <a:lnTo>
                    <a:pt x="4018" y="1924"/>
                  </a:lnTo>
                  <a:lnTo>
                    <a:pt x="3976" y="1903"/>
                  </a:lnTo>
                  <a:lnTo>
                    <a:pt x="3903" y="1879"/>
                  </a:lnTo>
                  <a:lnTo>
                    <a:pt x="3867" y="1843"/>
                  </a:lnTo>
                  <a:lnTo>
                    <a:pt x="3839" y="1827"/>
                  </a:lnTo>
                  <a:lnTo>
                    <a:pt x="3810" y="1831"/>
                  </a:lnTo>
                  <a:lnTo>
                    <a:pt x="3784" y="1821"/>
                  </a:lnTo>
                  <a:lnTo>
                    <a:pt x="3779" y="1815"/>
                  </a:lnTo>
                  <a:lnTo>
                    <a:pt x="3760" y="1793"/>
                  </a:lnTo>
                  <a:lnTo>
                    <a:pt x="3763" y="1735"/>
                  </a:lnTo>
                  <a:lnTo>
                    <a:pt x="3718" y="1605"/>
                  </a:lnTo>
                  <a:lnTo>
                    <a:pt x="3714" y="1591"/>
                  </a:lnTo>
                  <a:lnTo>
                    <a:pt x="3714" y="1580"/>
                  </a:lnTo>
                  <a:lnTo>
                    <a:pt x="3718" y="1538"/>
                  </a:lnTo>
                  <a:lnTo>
                    <a:pt x="3722" y="1499"/>
                  </a:lnTo>
                  <a:lnTo>
                    <a:pt x="3685" y="1461"/>
                  </a:lnTo>
                  <a:lnTo>
                    <a:pt x="3664" y="1423"/>
                  </a:lnTo>
                  <a:lnTo>
                    <a:pt x="3654" y="1380"/>
                  </a:lnTo>
                  <a:lnTo>
                    <a:pt x="3619" y="1361"/>
                  </a:lnTo>
                  <a:lnTo>
                    <a:pt x="3610" y="1333"/>
                  </a:lnTo>
                  <a:lnTo>
                    <a:pt x="3591" y="1321"/>
                  </a:lnTo>
                  <a:lnTo>
                    <a:pt x="3562" y="1240"/>
                  </a:lnTo>
                  <a:lnTo>
                    <a:pt x="3551" y="1209"/>
                  </a:lnTo>
                  <a:lnTo>
                    <a:pt x="3527" y="1197"/>
                  </a:lnTo>
                  <a:lnTo>
                    <a:pt x="3524" y="1145"/>
                  </a:lnTo>
                  <a:lnTo>
                    <a:pt x="3518" y="1111"/>
                  </a:lnTo>
                  <a:lnTo>
                    <a:pt x="3506" y="1092"/>
                  </a:lnTo>
                  <a:lnTo>
                    <a:pt x="3489" y="1045"/>
                  </a:lnTo>
                  <a:lnTo>
                    <a:pt x="3455" y="992"/>
                  </a:lnTo>
                  <a:lnTo>
                    <a:pt x="3411" y="956"/>
                  </a:lnTo>
                  <a:lnTo>
                    <a:pt x="3392" y="923"/>
                  </a:lnTo>
                  <a:lnTo>
                    <a:pt x="3362" y="908"/>
                  </a:lnTo>
                  <a:lnTo>
                    <a:pt x="3334" y="913"/>
                  </a:lnTo>
                  <a:lnTo>
                    <a:pt x="3324" y="900"/>
                  </a:lnTo>
                  <a:lnTo>
                    <a:pt x="3307" y="892"/>
                  </a:lnTo>
                  <a:lnTo>
                    <a:pt x="3265" y="895"/>
                  </a:lnTo>
                  <a:lnTo>
                    <a:pt x="3227" y="889"/>
                  </a:lnTo>
                  <a:lnTo>
                    <a:pt x="3187" y="889"/>
                  </a:lnTo>
                  <a:lnTo>
                    <a:pt x="3174" y="916"/>
                  </a:lnTo>
                  <a:lnTo>
                    <a:pt x="3157" y="919"/>
                  </a:lnTo>
                  <a:lnTo>
                    <a:pt x="3152" y="912"/>
                  </a:lnTo>
                  <a:lnTo>
                    <a:pt x="3136" y="908"/>
                  </a:lnTo>
                  <a:lnTo>
                    <a:pt x="3110" y="917"/>
                  </a:lnTo>
                  <a:lnTo>
                    <a:pt x="3087" y="940"/>
                  </a:lnTo>
                  <a:lnTo>
                    <a:pt x="3055" y="1001"/>
                  </a:lnTo>
                  <a:lnTo>
                    <a:pt x="3035" y="1025"/>
                  </a:lnTo>
                  <a:lnTo>
                    <a:pt x="3040" y="1037"/>
                  </a:lnTo>
                  <a:lnTo>
                    <a:pt x="3035" y="1056"/>
                  </a:lnTo>
                  <a:lnTo>
                    <a:pt x="3013" y="1062"/>
                  </a:lnTo>
                  <a:lnTo>
                    <a:pt x="2981" y="1087"/>
                  </a:lnTo>
                  <a:lnTo>
                    <a:pt x="2977" y="1101"/>
                  </a:lnTo>
                  <a:lnTo>
                    <a:pt x="2956" y="1109"/>
                  </a:lnTo>
                  <a:lnTo>
                    <a:pt x="2937" y="1106"/>
                  </a:lnTo>
                  <a:lnTo>
                    <a:pt x="2924" y="1091"/>
                  </a:lnTo>
                  <a:lnTo>
                    <a:pt x="2879" y="1068"/>
                  </a:lnTo>
                  <a:lnTo>
                    <a:pt x="2841" y="1056"/>
                  </a:lnTo>
                  <a:lnTo>
                    <a:pt x="2835" y="1041"/>
                  </a:lnTo>
                  <a:lnTo>
                    <a:pt x="2790" y="1018"/>
                  </a:lnTo>
                  <a:lnTo>
                    <a:pt x="2764" y="1017"/>
                  </a:lnTo>
                  <a:lnTo>
                    <a:pt x="2750" y="1002"/>
                  </a:lnTo>
                  <a:lnTo>
                    <a:pt x="2747" y="988"/>
                  </a:lnTo>
                  <a:lnTo>
                    <a:pt x="2739" y="972"/>
                  </a:lnTo>
                  <a:lnTo>
                    <a:pt x="2717" y="963"/>
                  </a:lnTo>
                  <a:lnTo>
                    <a:pt x="2703" y="964"/>
                  </a:lnTo>
                  <a:lnTo>
                    <a:pt x="2685" y="946"/>
                  </a:lnTo>
                  <a:lnTo>
                    <a:pt x="2671" y="946"/>
                  </a:lnTo>
                  <a:lnTo>
                    <a:pt x="2673" y="934"/>
                  </a:lnTo>
                  <a:lnTo>
                    <a:pt x="2663" y="902"/>
                  </a:lnTo>
                  <a:lnTo>
                    <a:pt x="2632" y="866"/>
                  </a:lnTo>
                  <a:lnTo>
                    <a:pt x="2594" y="820"/>
                  </a:lnTo>
                  <a:lnTo>
                    <a:pt x="2594" y="804"/>
                  </a:lnTo>
                  <a:lnTo>
                    <a:pt x="2620" y="798"/>
                  </a:lnTo>
                  <a:lnTo>
                    <a:pt x="2632" y="788"/>
                  </a:lnTo>
                  <a:lnTo>
                    <a:pt x="2631" y="754"/>
                  </a:lnTo>
                  <a:lnTo>
                    <a:pt x="2605" y="730"/>
                  </a:lnTo>
                  <a:lnTo>
                    <a:pt x="2598" y="713"/>
                  </a:lnTo>
                  <a:lnTo>
                    <a:pt x="2585" y="711"/>
                  </a:lnTo>
                  <a:lnTo>
                    <a:pt x="2570" y="692"/>
                  </a:lnTo>
                  <a:lnTo>
                    <a:pt x="2565" y="643"/>
                  </a:lnTo>
                  <a:lnTo>
                    <a:pt x="2545" y="611"/>
                  </a:lnTo>
                  <a:lnTo>
                    <a:pt x="2514" y="591"/>
                  </a:lnTo>
                  <a:lnTo>
                    <a:pt x="2487" y="583"/>
                  </a:lnTo>
                  <a:lnTo>
                    <a:pt x="2498" y="566"/>
                  </a:lnTo>
                  <a:lnTo>
                    <a:pt x="2501" y="546"/>
                  </a:lnTo>
                  <a:lnTo>
                    <a:pt x="2467" y="518"/>
                  </a:lnTo>
                  <a:lnTo>
                    <a:pt x="2432" y="505"/>
                  </a:lnTo>
                  <a:lnTo>
                    <a:pt x="2440" y="483"/>
                  </a:lnTo>
                  <a:lnTo>
                    <a:pt x="2419" y="453"/>
                  </a:lnTo>
                  <a:lnTo>
                    <a:pt x="2396" y="453"/>
                  </a:lnTo>
                  <a:lnTo>
                    <a:pt x="2392" y="432"/>
                  </a:lnTo>
                  <a:lnTo>
                    <a:pt x="2373" y="409"/>
                  </a:lnTo>
                  <a:lnTo>
                    <a:pt x="2337" y="358"/>
                  </a:lnTo>
                  <a:lnTo>
                    <a:pt x="2296" y="333"/>
                  </a:lnTo>
                  <a:lnTo>
                    <a:pt x="1935" y="321"/>
                  </a:lnTo>
                  <a:lnTo>
                    <a:pt x="1931" y="403"/>
                  </a:lnTo>
                  <a:lnTo>
                    <a:pt x="1294" y="383"/>
                  </a:lnTo>
                  <a:lnTo>
                    <a:pt x="537" y="37"/>
                  </a:lnTo>
                  <a:lnTo>
                    <a:pt x="545" y="19"/>
                  </a:lnTo>
                  <a:lnTo>
                    <a:pt x="534" y="0"/>
                  </a:lnTo>
                  <a:lnTo>
                    <a:pt x="0" y="9"/>
                  </a:lnTo>
                  <a:lnTo>
                    <a:pt x="7" y="63"/>
                  </a:lnTo>
                  <a:lnTo>
                    <a:pt x="38" y="177"/>
                  </a:lnTo>
                  <a:lnTo>
                    <a:pt x="63" y="225"/>
                  </a:lnTo>
                  <a:lnTo>
                    <a:pt x="87" y="257"/>
                  </a:lnTo>
                  <a:lnTo>
                    <a:pt x="70" y="270"/>
                  </a:lnTo>
                  <a:lnTo>
                    <a:pt x="63" y="305"/>
                  </a:lnTo>
                  <a:lnTo>
                    <a:pt x="78" y="347"/>
                  </a:lnTo>
                  <a:lnTo>
                    <a:pt x="137" y="419"/>
                  </a:lnTo>
                  <a:lnTo>
                    <a:pt x="135" y="443"/>
                  </a:lnTo>
                  <a:lnTo>
                    <a:pt x="121" y="458"/>
                  </a:lnTo>
                  <a:lnTo>
                    <a:pt x="131" y="485"/>
                  </a:lnTo>
                  <a:lnTo>
                    <a:pt x="177" y="527"/>
                  </a:lnTo>
                  <a:lnTo>
                    <a:pt x="184" y="570"/>
                  </a:lnTo>
                  <a:lnTo>
                    <a:pt x="169" y="591"/>
                  </a:lnTo>
                  <a:lnTo>
                    <a:pt x="166" y="636"/>
                  </a:lnTo>
                  <a:lnTo>
                    <a:pt x="193" y="660"/>
                  </a:lnTo>
                  <a:lnTo>
                    <a:pt x="206" y="686"/>
                  </a:lnTo>
                  <a:lnTo>
                    <a:pt x="208" y="761"/>
                  </a:lnTo>
                  <a:lnTo>
                    <a:pt x="228" y="822"/>
                  </a:lnTo>
                  <a:lnTo>
                    <a:pt x="267" y="859"/>
                  </a:lnTo>
                  <a:lnTo>
                    <a:pt x="293" y="857"/>
                  </a:lnTo>
                  <a:lnTo>
                    <a:pt x="355" y="920"/>
                  </a:lnTo>
                  <a:lnTo>
                    <a:pt x="387" y="965"/>
                  </a:lnTo>
                  <a:lnTo>
                    <a:pt x="397" y="1000"/>
                  </a:lnTo>
                  <a:lnTo>
                    <a:pt x="451" y="1055"/>
                  </a:lnTo>
                  <a:lnTo>
                    <a:pt x="474" y="1122"/>
                  </a:lnTo>
                  <a:lnTo>
                    <a:pt x="493" y="1130"/>
                  </a:lnTo>
                  <a:lnTo>
                    <a:pt x="522" y="1178"/>
                  </a:lnTo>
                  <a:lnTo>
                    <a:pt x="496" y="1212"/>
                  </a:lnTo>
                  <a:lnTo>
                    <a:pt x="495" y="1236"/>
                  </a:lnTo>
                  <a:lnTo>
                    <a:pt x="511" y="1262"/>
                  </a:lnTo>
                  <a:lnTo>
                    <a:pt x="500" y="1297"/>
                  </a:lnTo>
                  <a:lnTo>
                    <a:pt x="474" y="1286"/>
                  </a:lnTo>
                  <a:lnTo>
                    <a:pt x="451" y="1310"/>
                  </a:lnTo>
                  <a:lnTo>
                    <a:pt x="456" y="1321"/>
                  </a:lnTo>
                  <a:lnTo>
                    <a:pt x="493" y="1328"/>
                  </a:lnTo>
                  <a:lnTo>
                    <a:pt x="487" y="1355"/>
                  </a:lnTo>
                  <a:lnTo>
                    <a:pt x="471" y="1377"/>
                  </a:lnTo>
                  <a:lnTo>
                    <a:pt x="440" y="1358"/>
                  </a:lnTo>
                  <a:lnTo>
                    <a:pt x="386" y="1348"/>
                  </a:lnTo>
                  <a:lnTo>
                    <a:pt x="352" y="1335"/>
                  </a:lnTo>
                  <a:lnTo>
                    <a:pt x="294" y="1340"/>
                  </a:lnTo>
                  <a:lnTo>
                    <a:pt x="283" y="1353"/>
                  </a:lnTo>
                  <a:lnTo>
                    <a:pt x="328" y="1412"/>
                  </a:lnTo>
                  <a:lnTo>
                    <a:pt x="368" y="1430"/>
                  </a:lnTo>
                  <a:lnTo>
                    <a:pt x="371" y="1473"/>
                  </a:lnTo>
                  <a:lnTo>
                    <a:pt x="394" y="1513"/>
                  </a:lnTo>
                  <a:lnTo>
                    <a:pt x="432" y="1526"/>
                  </a:lnTo>
                  <a:lnTo>
                    <a:pt x="484" y="1550"/>
                  </a:lnTo>
                  <a:lnTo>
                    <a:pt x="484" y="1573"/>
                  </a:lnTo>
                  <a:lnTo>
                    <a:pt x="512" y="1571"/>
                  </a:lnTo>
                  <a:lnTo>
                    <a:pt x="541" y="1583"/>
                  </a:lnTo>
                  <a:lnTo>
                    <a:pt x="535" y="1599"/>
                  </a:lnTo>
                  <a:lnTo>
                    <a:pt x="551" y="1631"/>
                  </a:lnTo>
                  <a:lnTo>
                    <a:pt x="580" y="1618"/>
                  </a:lnTo>
                  <a:lnTo>
                    <a:pt x="609" y="1616"/>
                  </a:lnTo>
                  <a:lnTo>
                    <a:pt x="647" y="1571"/>
                  </a:lnTo>
                  <a:lnTo>
                    <a:pt x="665" y="1576"/>
                  </a:lnTo>
                  <a:lnTo>
                    <a:pt x="650" y="1613"/>
                  </a:lnTo>
                  <a:lnTo>
                    <a:pt x="662" y="1684"/>
                  </a:lnTo>
                  <a:lnTo>
                    <a:pt x="739" y="1757"/>
                  </a:lnTo>
                  <a:lnTo>
                    <a:pt x="771" y="1772"/>
                  </a:lnTo>
                  <a:lnTo>
                    <a:pt x="793" y="1765"/>
                  </a:lnTo>
                  <a:lnTo>
                    <a:pt x="816" y="1799"/>
                  </a:lnTo>
                  <a:lnTo>
                    <a:pt x="843" y="1884"/>
                  </a:lnTo>
                  <a:lnTo>
                    <a:pt x="849" y="1975"/>
                  </a:lnTo>
                  <a:lnTo>
                    <a:pt x="835" y="2048"/>
                  </a:lnTo>
                  <a:lnTo>
                    <a:pt x="798" y="2110"/>
                  </a:lnTo>
                  <a:lnTo>
                    <a:pt x="804" y="2146"/>
                  </a:lnTo>
                  <a:lnTo>
                    <a:pt x="848" y="2181"/>
                  </a:lnTo>
                  <a:lnTo>
                    <a:pt x="867" y="2176"/>
                  </a:lnTo>
                  <a:lnTo>
                    <a:pt x="878" y="2207"/>
                  </a:lnTo>
                  <a:lnTo>
                    <a:pt x="921" y="2216"/>
                  </a:lnTo>
                  <a:lnTo>
                    <a:pt x="942" y="2259"/>
                  </a:lnTo>
                  <a:lnTo>
                    <a:pt x="1037" y="2362"/>
                  </a:lnTo>
                  <a:lnTo>
                    <a:pt x="1071" y="2377"/>
                  </a:lnTo>
                  <a:lnTo>
                    <a:pt x="1087" y="2407"/>
                  </a:lnTo>
                  <a:lnTo>
                    <a:pt x="1121" y="2447"/>
                  </a:lnTo>
                  <a:lnTo>
                    <a:pt x="1167" y="2452"/>
                  </a:lnTo>
                  <a:lnTo>
                    <a:pt x="1188" y="2481"/>
                  </a:lnTo>
                  <a:lnTo>
                    <a:pt x="1193" y="2540"/>
                  </a:lnTo>
                  <a:lnTo>
                    <a:pt x="1218" y="2561"/>
                  </a:lnTo>
                  <a:lnTo>
                    <a:pt x="1221" y="2595"/>
                  </a:lnTo>
                  <a:lnTo>
                    <a:pt x="1241" y="2641"/>
                  </a:lnTo>
                  <a:lnTo>
                    <a:pt x="1268" y="2649"/>
                  </a:lnTo>
                  <a:lnTo>
                    <a:pt x="1335" y="2619"/>
                  </a:lnTo>
                  <a:lnTo>
                    <a:pt x="1376" y="2558"/>
                  </a:lnTo>
                  <a:lnTo>
                    <a:pt x="1379" y="2502"/>
                  </a:lnTo>
                  <a:lnTo>
                    <a:pt x="1351" y="2484"/>
                  </a:lnTo>
                  <a:lnTo>
                    <a:pt x="1339" y="2444"/>
                  </a:lnTo>
                  <a:lnTo>
                    <a:pt x="1318" y="2423"/>
                  </a:lnTo>
                  <a:lnTo>
                    <a:pt x="1305" y="2382"/>
                  </a:lnTo>
                  <a:lnTo>
                    <a:pt x="1271" y="2362"/>
                  </a:lnTo>
                  <a:lnTo>
                    <a:pt x="1257" y="2333"/>
                  </a:lnTo>
                  <a:lnTo>
                    <a:pt x="1234" y="2304"/>
                  </a:lnTo>
                  <a:lnTo>
                    <a:pt x="1213" y="2293"/>
                  </a:lnTo>
                  <a:lnTo>
                    <a:pt x="1201" y="2303"/>
                  </a:lnTo>
                  <a:lnTo>
                    <a:pt x="1202" y="2333"/>
                  </a:lnTo>
                  <a:lnTo>
                    <a:pt x="1183" y="2341"/>
                  </a:lnTo>
                  <a:lnTo>
                    <a:pt x="1177" y="2316"/>
                  </a:lnTo>
                  <a:lnTo>
                    <a:pt x="1143" y="2288"/>
                  </a:lnTo>
                  <a:lnTo>
                    <a:pt x="1104" y="2242"/>
                  </a:lnTo>
                  <a:lnTo>
                    <a:pt x="1100" y="2215"/>
                  </a:lnTo>
                  <a:lnTo>
                    <a:pt x="1122" y="2169"/>
                  </a:lnTo>
                  <a:lnTo>
                    <a:pt x="1120" y="2122"/>
                  </a:lnTo>
                  <a:lnTo>
                    <a:pt x="1087" y="2076"/>
                  </a:lnTo>
                  <a:lnTo>
                    <a:pt x="1096" y="2045"/>
                  </a:lnTo>
                  <a:lnTo>
                    <a:pt x="1095" y="2018"/>
                  </a:lnTo>
                  <a:lnTo>
                    <a:pt x="1074" y="1993"/>
                  </a:lnTo>
                  <a:lnTo>
                    <a:pt x="1076" y="1961"/>
                  </a:lnTo>
                  <a:lnTo>
                    <a:pt x="1050" y="1932"/>
                  </a:lnTo>
                  <a:lnTo>
                    <a:pt x="1050" y="1889"/>
                  </a:lnTo>
                  <a:lnTo>
                    <a:pt x="1037" y="1868"/>
                  </a:lnTo>
                  <a:lnTo>
                    <a:pt x="1032" y="1812"/>
                  </a:lnTo>
                  <a:lnTo>
                    <a:pt x="1042" y="1780"/>
                  </a:lnTo>
                  <a:lnTo>
                    <a:pt x="1029" y="1696"/>
                  </a:lnTo>
                  <a:lnTo>
                    <a:pt x="1002" y="1651"/>
                  </a:lnTo>
                  <a:lnTo>
                    <a:pt x="989" y="1621"/>
                  </a:lnTo>
                  <a:lnTo>
                    <a:pt x="973" y="1618"/>
                  </a:lnTo>
                  <a:lnTo>
                    <a:pt x="971" y="1635"/>
                  </a:lnTo>
                  <a:lnTo>
                    <a:pt x="973" y="1661"/>
                  </a:lnTo>
                  <a:lnTo>
                    <a:pt x="957" y="1675"/>
                  </a:lnTo>
                  <a:lnTo>
                    <a:pt x="917" y="1614"/>
                  </a:lnTo>
                  <a:lnTo>
                    <a:pt x="914" y="1586"/>
                  </a:lnTo>
                  <a:lnTo>
                    <a:pt x="928" y="1554"/>
                  </a:lnTo>
                  <a:lnTo>
                    <a:pt x="915" y="1531"/>
                  </a:lnTo>
                  <a:lnTo>
                    <a:pt x="896" y="1530"/>
                  </a:lnTo>
                  <a:lnTo>
                    <a:pt x="883" y="1440"/>
                  </a:lnTo>
                  <a:lnTo>
                    <a:pt x="846" y="1380"/>
                  </a:lnTo>
                  <a:lnTo>
                    <a:pt x="828" y="1374"/>
                  </a:lnTo>
                  <a:lnTo>
                    <a:pt x="787" y="1335"/>
                  </a:lnTo>
                  <a:lnTo>
                    <a:pt x="785" y="1283"/>
                  </a:lnTo>
                  <a:lnTo>
                    <a:pt x="790" y="1236"/>
                  </a:lnTo>
                  <a:lnTo>
                    <a:pt x="753" y="1178"/>
                  </a:lnTo>
                  <a:lnTo>
                    <a:pt x="724" y="1172"/>
                  </a:lnTo>
                  <a:lnTo>
                    <a:pt x="707" y="1152"/>
                  </a:lnTo>
                  <a:lnTo>
                    <a:pt x="702" y="1104"/>
                  </a:lnTo>
                  <a:lnTo>
                    <a:pt x="673" y="1074"/>
                  </a:lnTo>
                  <a:lnTo>
                    <a:pt x="636" y="1056"/>
                  </a:lnTo>
                  <a:lnTo>
                    <a:pt x="625" y="1016"/>
                  </a:lnTo>
                  <a:lnTo>
                    <a:pt x="633" y="987"/>
                  </a:lnTo>
                  <a:lnTo>
                    <a:pt x="620" y="928"/>
                  </a:lnTo>
                  <a:lnTo>
                    <a:pt x="559" y="886"/>
                  </a:lnTo>
                  <a:lnTo>
                    <a:pt x="538" y="854"/>
                  </a:lnTo>
                  <a:lnTo>
                    <a:pt x="514" y="852"/>
                  </a:lnTo>
                  <a:lnTo>
                    <a:pt x="516" y="809"/>
                  </a:lnTo>
                  <a:lnTo>
                    <a:pt x="485" y="745"/>
                  </a:lnTo>
                  <a:lnTo>
                    <a:pt x="461" y="719"/>
                  </a:lnTo>
                  <a:lnTo>
                    <a:pt x="480" y="683"/>
                  </a:lnTo>
                  <a:lnTo>
                    <a:pt x="474" y="527"/>
                  </a:lnTo>
                  <a:lnTo>
                    <a:pt x="463" y="432"/>
                  </a:lnTo>
                  <a:lnTo>
                    <a:pt x="482" y="382"/>
                  </a:lnTo>
                  <a:lnTo>
                    <a:pt x="503" y="305"/>
                  </a:lnTo>
                  <a:lnTo>
                    <a:pt x="495" y="264"/>
                  </a:lnTo>
                  <a:lnTo>
                    <a:pt x="479" y="212"/>
                  </a:lnTo>
                  <a:lnTo>
                    <a:pt x="508" y="264"/>
                  </a:lnTo>
                  <a:lnTo>
                    <a:pt x="567" y="291"/>
                  </a:lnTo>
                  <a:lnTo>
                    <a:pt x="607" y="354"/>
                  </a:lnTo>
                  <a:lnTo>
                    <a:pt x="633" y="376"/>
                  </a:lnTo>
                  <a:lnTo>
                    <a:pt x="670" y="370"/>
                  </a:lnTo>
                  <a:lnTo>
                    <a:pt x="690" y="354"/>
                  </a:lnTo>
                  <a:lnTo>
                    <a:pt x="727" y="389"/>
                  </a:lnTo>
                  <a:lnTo>
                    <a:pt x="740" y="415"/>
                  </a:lnTo>
                  <a:lnTo>
                    <a:pt x="784" y="416"/>
                  </a:lnTo>
                  <a:lnTo>
                    <a:pt x="830" y="442"/>
                  </a:lnTo>
                  <a:lnTo>
                    <a:pt x="830" y="464"/>
                  </a:lnTo>
                  <a:lnTo>
                    <a:pt x="800" y="500"/>
                  </a:lnTo>
                  <a:lnTo>
                    <a:pt x="803" y="538"/>
                  </a:lnTo>
                  <a:lnTo>
                    <a:pt x="825" y="591"/>
                  </a:lnTo>
                  <a:lnTo>
                    <a:pt x="836" y="668"/>
                  </a:lnTo>
                  <a:lnTo>
                    <a:pt x="856" y="703"/>
                  </a:lnTo>
                  <a:lnTo>
                    <a:pt x="862" y="756"/>
                  </a:lnTo>
                  <a:lnTo>
                    <a:pt x="853" y="785"/>
                  </a:lnTo>
                  <a:lnTo>
                    <a:pt x="869" y="824"/>
                  </a:lnTo>
                  <a:lnTo>
                    <a:pt x="923" y="901"/>
                  </a:lnTo>
                  <a:lnTo>
                    <a:pt x="920" y="923"/>
                  </a:lnTo>
                  <a:lnTo>
                    <a:pt x="907" y="944"/>
                  </a:lnTo>
                  <a:lnTo>
                    <a:pt x="921" y="974"/>
                  </a:lnTo>
                  <a:lnTo>
                    <a:pt x="939" y="974"/>
                  </a:lnTo>
                  <a:lnTo>
                    <a:pt x="955" y="999"/>
                  </a:lnTo>
                  <a:lnTo>
                    <a:pt x="979" y="1071"/>
                  </a:lnTo>
                  <a:lnTo>
                    <a:pt x="1010" y="1085"/>
                  </a:lnTo>
                  <a:lnTo>
                    <a:pt x="1023" y="1121"/>
                  </a:lnTo>
                  <a:lnTo>
                    <a:pt x="1027" y="1172"/>
                  </a:lnTo>
                  <a:lnTo>
                    <a:pt x="1045" y="1191"/>
                  </a:lnTo>
                  <a:lnTo>
                    <a:pt x="1074" y="1199"/>
                  </a:lnTo>
                  <a:lnTo>
                    <a:pt x="1098" y="1251"/>
                  </a:lnTo>
                  <a:lnTo>
                    <a:pt x="1111" y="1289"/>
                  </a:lnTo>
                  <a:lnTo>
                    <a:pt x="1140" y="1313"/>
                  </a:lnTo>
                  <a:lnTo>
                    <a:pt x="1149" y="1334"/>
                  </a:lnTo>
                  <a:lnTo>
                    <a:pt x="1178" y="1335"/>
                  </a:lnTo>
                  <a:lnTo>
                    <a:pt x="1194" y="1348"/>
                  </a:lnTo>
                  <a:lnTo>
                    <a:pt x="1225" y="1335"/>
                  </a:lnTo>
                  <a:lnTo>
                    <a:pt x="1249" y="1355"/>
                  </a:lnTo>
                  <a:lnTo>
                    <a:pt x="1247" y="1406"/>
                  </a:lnTo>
                  <a:lnTo>
                    <a:pt x="1230" y="1433"/>
                  </a:lnTo>
                  <a:lnTo>
                    <a:pt x="1238" y="1494"/>
                  </a:lnTo>
                  <a:lnTo>
                    <a:pt x="1315" y="1563"/>
                  </a:lnTo>
                  <a:lnTo>
                    <a:pt x="1342" y="1560"/>
                  </a:lnTo>
                  <a:lnTo>
                    <a:pt x="1369" y="1570"/>
                  </a:lnTo>
                  <a:lnTo>
                    <a:pt x="1360" y="1610"/>
                  </a:lnTo>
                  <a:lnTo>
                    <a:pt x="1379" y="1647"/>
                  </a:lnTo>
                  <a:lnTo>
                    <a:pt x="1417" y="1656"/>
                  </a:lnTo>
                  <a:lnTo>
                    <a:pt x="1452" y="1651"/>
                  </a:lnTo>
                  <a:lnTo>
                    <a:pt x="1491" y="1700"/>
                  </a:lnTo>
                  <a:lnTo>
                    <a:pt x="1497" y="1733"/>
                  </a:lnTo>
                  <a:lnTo>
                    <a:pt x="1528" y="1749"/>
                  </a:lnTo>
                  <a:lnTo>
                    <a:pt x="1542" y="1735"/>
                  </a:lnTo>
                  <a:lnTo>
                    <a:pt x="1554" y="1749"/>
                  </a:lnTo>
                  <a:lnTo>
                    <a:pt x="1560" y="1778"/>
                  </a:lnTo>
                  <a:lnTo>
                    <a:pt x="1542" y="1799"/>
                  </a:lnTo>
                  <a:lnTo>
                    <a:pt x="1520" y="1775"/>
                  </a:lnTo>
                  <a:lnTo>
                    <a:pt x="1491" y="1785"/>
                  </a:lnTo>
                  <a:lnTo>
                    <a:pt x="1452" y="1826"/>
                  </a:lnTo>
                  <a:lnTo>
                    <a:pt x="1430" y="1889"/>
                  </a:lnTo>
                  <a:lnTo>
                    <a:pt x="1437" y="1934"/>
                  </a:lnTo>
                  <a:lnTo>
                    <a:pt x="1473" y="1959"/>
                  </a:lnTo>
                  <a:lnTo>
                    <a:pt x="1514" y="1963"/>
                  </a:lnTo>
                  <a:lnTo>
                    <a:pt x="1539" y="1985"/>
                  </a:lnTo>
                  <a:lnTo>
                    <a:pt x="1627" y="2054"/>
                  </a:lnTo>
                  <a:lnTo>
                    <a:pt x="1679" y="2067"/>
                  </a:lnTo>
                  <a:lnTo>
                    <a:pt x="1706" y="2067"/>
                  </a:lnTo>
                  <a:lnTo>
                    <a:pt x="1717" y="2093"/>
                  </a:lnTo>
                  <a:lnTo>
                    <a:pt x="1733" y="2134"/>
                  </a:lnTo>
                  <a:lnTo>
                    <a:pt x="1751" y="2162"/>
                  </a:lnTo>
                  <a:lnTo>
                    <a:pt x="1733" y="2200"/>
                  </a:lnTo>
                  <a:lnTo>
                    <a:pt x="1706" y="2211"/>
                  </a:lnTo>
                  <a:lnTo>
                    <a:pt x="1709" y="2227"/>
                  </a:lnTo>
                  <a:lnTo>
                    <a:pt x="1746" y="2248"/>
                  </a:lnTo>
                  <a:lnTo>
                    <a:pt x="1812" y="2276"/>
                  </a:lnTo>
                  <a:lnTo>
                    <a:pt x="1815" y="2303"/>
                  </a:lnTo>
                  <a:lnTo>
                    <a:pt x="1836" y="2317"/>
                  </a:lnTo>
                  <a:lnTo>
                    <a:pt x="1895" y="2369"/>
                  </a:lnTo>
                  <a:lnTo>
                    <a:pt x="1963" y="2457"/>
                  </a:lnTo>
                  <a:lnTo>
                    <a:pt x="2013" y="2548"/>
                  </a:lnTo>
                  <a:lnTo>
                    <a:pt x="2085" y="2622"/>
                  </a:lnTo>
                  <a:lnTo>
                    <a:pt x="2086" y="2667"/>
                  </a:lnTo>
                  <a:lnTo>
                    <a:pt x="2168" y="2770"/>
                  </a:lnTo>
                  <a:lnTo>
                    <a:pt x="2176" y="2813"/>
                  </a:lnTo>
                  <a:lnTo>
                    <a:pt x="2160" y="2855"/>
                  </a:lnTo>
                  <a:lnTo>
                    <a:pt x="2176" y="2885"/>
                  </a:lnTo>
                  <a:lnTo>
                    <a:pt x="2200" y="2949"/>
                  </a:lnTo>
                  <a:lnTo>
                    <a:pt x="2248" y="3071"/>
                  </a:lnTo>
                  <a:lnTo>
                    <a:pt x="2252" y="3121"/>
                  </a:lnTo>
                  <a:lnTo>
                    <a:pt x="2227" y="3161"/>
                  </a:lnTo>
                  <a:lnTo>
                    <a:pt x="2176" y="3206"/>
                  </a:lnTo>
                  <a:lnTo>
                    <a:pt x="2170" y="3232"/>
                  </a:lnTo>
                  <a:lnTo>
                    <a:pt x="2192" y="3235"/>
                  </a:lnTo>
                  <a:lnTo>
                    <a:pt x="2218" y="3259"/>
                  </a:lnTo>
                  <a:lnTo>
                    <a:pt x="2199" y="3282"/>
                  </a:lnTo>
                  <a:lnTo>
                    <a:pt x="2147" y="3280"/>
                  </a:lnTo>
                  <a:lnTo>
                    <a:pt x="2120" y="3296"/>
                  </a:lnTo>
                  <a:lnTo>
                    <a:pt x="2120" y="3317"/>
                  </a:lnTo>
                  <a:lnTo>
                    <a:pt x="2150" y="3395"/>
                  </a:lnTo>
                  <a:lnTo>
                    <a:pt x="2179" y="3424"/>
                  </a:lnTo>
                  <a:lnTo>
                    <a:pt x="2179" y="3456"/>
                  </a:lnTo>
                  <a:lnTo>
                    <a:pt x="2221" y="3511"/>
                  </a:lnTo>
                  <a:lnTo>
                    <a:pt x="2237" y="3565"/>
                  </a:lnTo>
                  <a:lnTo>
                    <a:pt x="2258" y="3583"/>
                  </a:lnTo>
                  <a:lnTo>
                    <a:pt x="2292" y="3583"/>
                  </a:lnTo>
                  <a:lnTo>
                    <a:pt x="2305" y="3609"/>
                  </a:lnTo>
                  <a:lnTo>
                    <a:pt x="2375" y="3626"/>
                  </a:lnTo>
                  <a:lnTo>
                    <a:pt x="2423" y="3617"/>
                  </a:lnTo>
                  <a:lnTo>
                    <a:pt x="2450" y="3622"/>
                  </a:lnTo>
                  <a:lnTo>
                    <a:pt x="2430" y="3649"/>
                  </a:lnTo>
                  <a:lnTo>
                    <a:pt x="2430" y="3668"/>
                  </a:lnTo>
                  <a:lnTo>
                    <a:pt x="2484" y="3687"/>
                  </a:lnTo>
                  <a:lnTo>
                    <a:pt x="2540" y="3740"/>
                  </a:lnTo>
                  <a:lnTo>
                    <a:pt x="2579" y="3801"/>
                  </a:lnTo>
                  <a:lnTo>
                    <a:pt x="2611" y="3851"/>
                  </a:lnTo>
                  <a:lnTo>
                    <a:pt x="2656" y="3868"/>
                  </a:lnTo>
                  <a:lnTo>
                    <a:pt x="2674" y="3861"/>
                  </a:lnTo>
                  <a:lnTo>
                    <a:pt x="2718" y="3880"/>
                  </a:lnTo>
                  <a:lnTo>
                    <a:pt x="2747" y="3882"/>
                  </a:lnTo>
                  <a:lnTo>
                    <a:pt x="2832" y="3915"/>
                  </a:lnTo>
                  <a:lnTo>
                    <a:pt x="2866" y="3918"/>
                  </a:lnTo>
                  <a:lnTo>
                    <a:pt x="2877" y="3901"/>
                  </a:lnTo>
                  <a:lnTo>
                    <a:pt x="2902" y="3899"/>
                  </a:lnTo>
                  <a:lnTo>
                    <a:pt x="2922" y="3925"/>
                  </a:lnTo>
                  <a:lnTo>
                    <a:pt x="3031" y="4031"/>
                  </a:lnTo>
                  <a:lnTo>
                    <a:pt x="3060" y="4036"/>
                  </a:lnTo>
                  <a:lnTo>
                    <a:pt x="3124" y="4101"/>
                  </a:lnTo>
                  <a:lnTo>
                    <a:pt x="3221" y="4140"/>
                  </a:lnTo>
                  <a:lnTo>
                    <a:pt x="3331" y="4156"/>
                  </a:lnTo>
                  <a:lnTo>
                    <a:pt x="3384" y="4183"/>
                  </a:lnTo>
                  <a:lnTo>
                    <a:pt x="3412" y="4228"/>
                  </a:lnTo>
                  <a:lnTo>
                    <a:pt x="3474" y="4233"/>
                  </a:lnTo>
                  <a:lnTo>
                    <a:pt x="3532" y="4260"/>
                  </a:lnTo>
                  <a:lnTo>
                    <a:pt x="3564" y="4247"/>
                  </a:lnTo>
                  <a:lnTo>
                    <a:pt x="3577" y="4257"/>
                  </a:lnTo>
                  <a:lnTo>
                    <a:pt x="3607" y="4307"/>
                  </a:lnTo>
                  <a:lnTo>
                    <a:pt x="3663" y="4332"/>
                  </a:lnTo>
                  <a:lnTo>
                    <a:pt x="3700" y="4336"/>
                  </a:lnTo>
                  <a:lnTo>
                    <a:pt x="3718" y="4331"/>
                  </a:lnTo>
                  <a:lnTo>
                    <a:pt x="3760" y="4356"/>
                  </a:lnTo>
                  <a:lnTo>
                    <a:pt x="3841" y="4388"/>
                  </a:lnTo>
                  <a:lnTo>
                    <a:pt x="3918" y="4388"/>
                  </a:lnTo>
                  <a:lnTo>
                    <a:pt x="3978" y="4421"/>
                  </a:lnTo>
                  <a:lnTo>
                    <a:pt x="4089" y="4461"/>
                  </a:lnTo>
                  <a:lnTo>
                    <a:pt x="4133" y="4457"/>
                  </a:lnTo>
                  <a:lnTo>
                    <a:pt x="4247" y="4409"/>
                  </a:lnTo>
                  <a:lnTo>
                    <a:pt x="4295" y="4406"/>
                  </a:lnTo>
                  <a:lnTo>
                    <a:pt x="4356" y="4366"/>
                  </a:lnTo>
                  <a:lnTo>
                    <a:pt x="4401" y="4358"/>
                  </a:lnTo>
                  <a:lnTo>
                    <a:pt x="4458" y="4353"/>
                  </a:lnTo>
                  <a:lnTo>
                    <a:pt x="4480" y="4356"/>
                  </a:lnTo>
                  <a:lnTo>
                    <a:pt x="4480" y="4344"/>
                  </a:lnTo>
                  <a:lnTo>
                    <a:pt x="4437" y="4337"/>
                  </a:lnTo>
                  <a:lnTo>
                    <a:pt x="4400" y="4337"/>
                  </a:lnTo>
                  <a:lnTo>
                    <a:pt x="4401" y="4316"/>
                  </a:lnTo>
                  <a:lnTo>
                    <a:pt x="4451" y="4287"/>
                  </a:lnTo>
                  <a:lnTo>
                    <a:pt x="4467" y="4295"/>
                  </a:lnTo>
                  <a:lnTo>
                    <a:pt x="4467" y="4320"/>
                  </a:lnTo>
                  <a:lnTo>
                    <a:pt x="4494" y="4305"/>
                  </a:lnTo>
                  <a:lnTo>
                    <a:pt x="4523" y="4305"/>
                  </a:lnTo>
                  <a:lnTo>
                    <a:pt x="4523" y="4324"/>
                  </a:lnTo>
                  <a:lnTo>
                    <a:pt x="4501" y="4326"/>
                  </a:lnTo>
                  <a:lnTo>
                    <a:pt x="4491" y="4336"/>
                  </a:lnTo>
                  <a:lnTo>
                    <a:pt x="4507" y="4344"/>
                  </a:lnTo>
                  <a:lnTo>
                    <a:pt x="4539" y="4342"/>
                  </a:lnTo>
                  <a:lnTo>
                    <a:pt x="4579" y="4356"/>
                  </a:lnTo>
                  <a:lnTo>
                    <a:pt x="4647" y="4400"/>
                  </a:lnTo>
                  <a:lnTo>
                    <a:pt x="4677" y="4427"/>
                  </a:lnTo>
                  <a:lnTo>
                    <a:pt x="4677" y="4414"/>
                  </a:lnTo>
                  <a:lnTo>
                    <a:pt x="4626" y="4363"/>
                  </a:lnTo>
                  <a:lnTo>
                    <a:pt x="4554" y="4331"/>
                  </a:lnTo>
                  <a:lnTo>
                    <a:pt x="4551" y="4318"/>
                  </a:lnTo>
                  <a:lnTo>
                    <a:pt x="4567" y="4316"/>
                  </a:lnTo>
                  <a:lnTo>
                    <a:pt x="4575" y="4324"/>
                  </a:lnTo>
                  <a:lnTo>
                    <a:pt x="4618" y="4332"/>
                  </a:lnTo>
                  <a:lnTo>
                    <a:pt x="4656" y="4366"/>
                  </a:lnTo>
                  <a:lnTo>
                    <a:pt x="4695" y="4414"/>
                  </a:lnTo>
                  <a:lnTo>
                    <a:pt x="4695" y="4434"/>
                  </a:lnTo>
                  <a:lnTo>
                    <a:pt x="4714" y="4459"/>
                  </a:lnTo>
                  <a:lnTo>
                    <a:pt x="4868" y="4587"/>
                  </a:lnTo>
                  <a:lnTo>
                    <a:pt x="4916" y="4602"/>
                  </a:lnTo>
                  <a:lnTo>
                    <a:pt x="4923" y="4628"/>
                  </a:lnTo>
                  <a:lnTo>
                    <a:pt x="4985" y="4676"/>
                  </a:lnTo>
                  <a:lnTo>
                    <a:pt x="5020" y="4718"/>
                  </a:lnTo>
                  <a:lnTo>
                    <a:pt x="5028" y="4712"/>
                  </a:lnTo>
                  <a:lnTo>
                    <a:pt x="5036" y="4688"/>
                  </a:lnTo>
                  <a:close/>
                  <a:moveTo>
                    <a:pt x="4034" y="2234"/>
                  </a:moveTo>
                  <a:lnTo>
                    <a:pt x="4040" y="2241"/>
                  </a:lnTo>
                  <a:lnTo>
                    <a:pt x="4051" y="2203"/>
                  </a:lnTo>
                  <a:lnTo>
                    <a:pt x="4039" y="2203"/>
                  </a:lnTo>
                  <a:lnTo>
                    <a:pt x="4034" y="2234"/>
                  </a:lnTo>
                  <a:close/>
                  <a:moveTo>
                    <a:pt x="4028" y="2293"/>
                  </a:moveTo>
                  <a:lnTo>
                    <a:pt x="4027" y="2259"/>
                  </a:lnTo>
                  <a:lnTo>
                    <a:pt x="4008" y="2332"/>
                  </a:lnTo>
                  <a:lnTo>
                    <a:pt x="4028" y="2293"/>
                  </a:lnTo>
                  <a:close/>
                  <a:moveTo>
                    <a:pt x="4064" y="2148"/>
                  </a:moveTo>
                  <a:lnTo>
                    <a:pt x="4048" y="2150"/>
                  </a:lnTo>
                  <a:lnTo>
                    <a:pt x="4043" y="2180"/>
                  </a:lnTo>
                  <a:lnTo>
                    <a:pt x="4057" y="2174"/>
                  </a:lnTo>
                  <a:lnTo>
                    <a:pt x="4064" y="2148"/>
                  </a:lnTo>
                  <a:close/>
                  <a:moveTo>
                    <a:pt x="1133" y="2083"/>
                  </a:moveTo>
                  <a:lnTo>
                    <a:pt x="1145" y="2102"/>
                  </a:lnTo>
                  <a:lnTo>
                    <a:pt x="1153" y="2147"/>
                  </a:lnTo>
                  <a:lnTo>
                    <a:pt x="1177" y="2131"/>
                  </a:lnTo>
                  <a:lnTo>
                    <a:pt x="1170" y="2099"/>
                  </a:lnTo>
                  <a:lnTo>
                    <a:pt x="1145" y="2064"/>
                  </a:lnTo>
                  <a:lnTo>
                    <a:pt x="1133" y="2083"/>
                  </a:lnTo>
                  <a:close/>
                  <a:moveTo>
                    <a:pt x="5629" y="4969"/>
                  </a:moveTo>
                  <a:lnTo>
                    <a:pt x="5648" y="4968"/>
                  </a:lnTo>
                  <a:lnTo>
                    <a:pt x="5629" y="4969"/>
                  </a:lnTo>
                  <a:close/>
                  <a:moveTo>
                    <a:pt x="4242" y="1445"/>
                  </a:moveTo>
                  <a:lnTo>
                    <a:pt x="4261" y="1432"/>
                  </a:lnTo>
                  <a:lnTo>
                    <a:pt x="4307" y="1374"/>
                  </a:lnTo>
                  <a:lnTo>
                    <a:pt x="4339" y="1332"/>
                  </a:lnTo>
                  <a:lnTo>
                    <a:pt x="4294" y="1366"/>
                  </a:lnTo>
                  <a:lnTo>
                    <a:pt x="4242" y="1445"/>
                  </a:lnTo>
                  <a:close/>
                  <a:moveTo>
                    <a:pt x="4185" y="1583"/>
                  </a:moveTo>
                  <a:lnTo>
                    <a:pt x="4145" y="1682"/>
                  </a:lnTo>
                  <a:lnTo>
                    <a:pt x="4140" y="1783"/>
                  </a:lnTo>
                  <a:cubicBezTo>
                    <a:pt x="4140" y="1783"/>
                    <a:pt x="4165" y="1844"/>
                    <a:pt x="4171" y="1860"/>
                  </a:cubicBezTo>
                  <a:lnTo>
                    <a:pt x="4151" y="1788"/>
                  </a:lnTo>
                  <a:lnTo>
                    <a:pt x="4158" y="1688"/>
                  </a:lnTo>
                  <a:lnTo>
                    <a:pt x="4185" y="1583"/>
                  </a:lnTo>
                  <a:close/>
                  <a:moveTo>
                    <a:pt x="4171" y="1860"/>
                  </a:moveTo>
                  <a:lnTo>
                    <a:pt x="4172" y="1863"/>
                  </a:lnTo>
                  <a:cubicBezTo>
                    <a:pt x="4172" y="1863"/>
                    <a:pt x="4172" y="1862"/>
                    <a:pt x="4171" y="1860"/>
                  </a:cubicBezTo>
                  <a:close/>
                  <a:moveTo>
                    <a:pt x="4207" y="1550"/>
                  </a:moveTo>
                  <a:lnTo>
                    <a:pt x="4228" y="1495"/>
                  </a:lnTo>
                  <a:lnTo>
                    <a:pt x="4226" y="1474"/>
                  </a:lnTo>
                  <a:lnTo>
                    <a:pt x="4192" y="1561"/>
                  </a:lnTo>
                  <a:lnTo>
                    <a:pt x="4207" y="1550"/>
                  </a:lnTo>
                  <a:close/>
                </a:path>
              </a:pathLst>
            </a:custGeom>
            <a:solidFill>
              <a:srgbClr val="00C607"/>
            </a:solidFill>
            <a:ln w="3175" cap="flat">
              <a:solidFill>
                <a:srgbClr val="00C607">
                  <a:lumMod val="75000"/>
                </a:srgbClr>
              </a:solidFill>
              <a:prstDash val="solid"/>
              <a:miter lim="800000"/>
              <a:headEnd/>
              <a:tailEnd/>
            </a:ln>
            <a:effectLst>
              <a:glow rad="21590">
                <a:srgbClr val="046446">
                  <a:alpha val="40000"/>
                </a:srgbClr>
              </a:glow>
            </a:effectLst>
          </p:spPr>
          <p:txBody>
            <a:bodyPr vert="horz" wrap="square" lIns="91440" tIns="45720" rIns="91440" bIns="45720" numCol="1" anchor="t" anchorCtr="0" compatLnSpc="1">
              <a:prstTxWarp prst="textNoShape">
                <a:avLst/>
              </a:prstTxWarp>
            </a:bodyPr>
            <a:lstStyle/>
            <a:p>
              <a:pPr defTabSz="914400"/>
              <a:endParaRPr lang="es-BO" kern="0" dirty="0">
                <a:solidFill>
                  <a:srgbClr val="31313C"/>
                </a:solidFill>
                <a:latin typeface="Nexa Book"/>
              </a:endParaRPr>
            </a:p>
          </p:txBody>
        </p:sp>
        <p:sp>
          <p:nvSpPr>
            <p:cNvPr id="83" name="Guatemala">
              <a:extLst>
                <a:ext uri="{FF2B5EF4-FFF2-40B4-BE49-F238E27FC236}">
                  <a16:creationId xmlns:a16="http://schemas.microsoft.com/office/drawing/2014/main" id="{7AE9E812-2F7E-4BC9-88FE-92A18F4299D0}"/>
                </a:ext>
              </a:extLst>
            </p:cNvPr>
            <p:cNvSpPr>
              <a:spLocks/>
            </p:cNvSpPr>
            <p:nvPr/>
          </p:nvSpPr>
          <p:spPr bwMode="auto">
            <a:xfrm>
              <a:off x="3102" y="755"/>
              <a:ext cx="176" cy="184"/>
            </a:xfrm>
            <a:custGeom>
              <a:avLst/>
              <a:gdLst>
                <a:gd name="T0" fmla="*/ 469 w 921"/>
                <a:gd name="T1" fmla="*/ 914 h 962"/>
                <a:gd name="T2" fmla="*/ 511 w 921"/>
                <a:gd name="T3" fmla="*/ 870 h 962"/>
                <a:gd name="T4" fmla="*/ 566 w 921"/>
                <a:gd name="T5" fmla="*/ 857 h 962"/>
                <a:gd name="T6" fmla="*/ 604 w 921"/>
                <a:gd name="T7" fmla="*/ 846 h 962"/>
                <a:gd name="T8" fmla="*/ 604 w 921"/>
                <a:gd name="T9" fmla="*/ 829 h 962"/>
                <a:gd name="T10" fmla="*/ 604 w 921"/>
                <a:gd name="T11" fmla="*/ 821 h 962"/>
                <a:gd name="T12" fmla="*/ 665 w 921"/>
                <a:gd name="T13" fmla="*/ 777 h 962"/>
                <a:gd name="T14" fmla="*/ 693 w 921"/>
                <a:gd name="T15" fmla="*/ 717 h 962"/>
                <a:gd name="T16" fmla="*/ 681 w 921"/>
                <a:gd name="T17" fmla="*/ 679 h 962"/>
                <a:gd name="T18" fmla="*/ 717 w 921"/>
                <a:gd name="T19" fmla="*/ 642 h 962"/>
                <a:gd name="T20" fmla="*/ 774 w 921"/>
                <a:gd name="T21" fmla="*/ 582 h 962"/>
                <a:gd name="T22" fmla="*/ 808 w 921"/>
                <a:gd name="T23" fmla="*/ 584 h 962"/>
                <a:gd name="T24" fmla="*/ 871 w 921"/>
                <a:gd name="T25" fmla="*/ 547 h 962"/>
                <a:gd name="T26" fmla="*/ 885 w 921"/>
                <a:gd name="T27" fmla="*/ 509 h 962"/>
                <a:gd name="T28" fmla="*/ 914 w 921"/>
                <a:gd name="T29" fmla="*/ 488 h 962"/>
                <a:gd name="T30" fmla="*/ 921 w 921"/>
                <a:gd name="T31" fmla="*/ 469 h 962"/>
                <a:gd name="T32" fmla="*/ 904 w 921"/>
                <a:gd name="T33" fmla="*/ 454 h 962"/>
                <a:gd name="T34" fmla="*/ 864 w 921"/>
                <a:gd name="T35" fmla="*/ 450 h 962"/>
                <a:gd name="T36" fmla="*/ 852 w 921"/>
                <a:gd name="T37" fmla="*/ 477 h 962"/>
                <a:gd name="T38" fmla="*/ 817 w 921"/>
                <a:gd name="T39" fmla="*/ 453 h 962"/>
                <a:gd name="T40" fmla="*/ 785 w 921"/>
                <a:gd name="T41" fmla="*/ 453 h 962"/>
                <a:gd name="T42" fmla="*/ 771 w 921"/>
                <a:gd name="T43" fmla="*/ 428 h 962"/>
                <a:gd name="T44" fmla="*/ 747 w 921"/>
                <a:gd name="T45" fmla="*/ 429 h 962"/>
                <a:gd name="T46" fmla="*/ 734 w 921"/>
                <a:gd name="T47" fmla="*/ 422 h 962"/>
                <a:gd name="T48" fmla="*/ 702 w 921"/>
                <a:gd name="T49" fmla="*/ 421 h 962"/>
                <a:gd name="T50" fmla="*/ 708 w 921"/>
                <a:gd name="T51" fmla="*/ 7 h 962"/>
                <a:gd name="T52" fmla="*/ 707 w 921"/>
                <a:gd name="T53" fmla="*/ 6 h 962"/>
                <a:gd name="T54" fmla="*/ 321 w 921"/>
                <a:gd name="T55" fmla="*/ 0 h 962"/>
                <a:gd name="T56" fmla="*/ 312 w 921"/>
                <a:gd name="T57" fmla="*/ 117 h 962"/>
                <a:gd name="T58" fmla="*/ 219 w 921"/>
                <a:gd name="T59" fmla="*/ 125 h 962"/>
                <a:gd name="T60" fmla="*/ 252 w 921"/>
                <a:gd name="T61" fmla="*/ 152 h 962"/>
                <a:gd name="T62" fmla="*/ 264 w 921"/>
                <a:gd name="T63" fmla="*/ 175 h 962"/>
                <a:gd name="T64" fmla="*/ 299 w 921"/>
                <a:gd name="T65" fmla="*/ 219 h 962"/>
                <a:gd name="T66" fmla="*/ 335 w 921"/>
                <a:gd name="T67" fmla="*/ 243 h 962"/>
                <a:gd name="T68" fmla="*/ 359 w 921"/>
                <a:gd name="T69" fmla="*/ 243 h 962"/>
                <a:gd name="T70" fmla="*/ 376 w 921"/>
                <a:gd name="T71" fmla="*/ 273 h 962"/>
                <a:gd name="T72" fmla="*/ 381 w 921"/>
                <a:gd name="T73" fmla="*/ 305 h 962"/>
                <a:gd name="T74" fmla="*/ 396 w 921"/>
                <a:gd name="T75" fmla="*/ 322 h 962"/>
                <a:gd name="T76" fmla="*/ 434 w 921"/>
                <a:gd name="T77" fmla="*/ 324 h 962"/>
                <a:gd name="T78" fmla="*/ 458 w 921"/>
                <a:gd name="T79" fmla="*/ 338 h 962"/>
                <a:gd name="T80" fmla="*/ 459 w 921"/>
                <a:gd name="T81" fmla="*/ 367 h 962"/>
                <a:gd name="T82" fmla="*/ 437 w 921"/>
                <a:gd name="T83" fmla="*/ 392 h 962"/>
                <a:gd name="T84" fmla="*/ 152 w 921"/>
                <a:gd name="T85" fmla="*/ 394 h 962"/>
                <a:gd name="T86" fmla="*/ 19 w 921"/>
                <a:gd name="T87" fmla="*/ 605 h 962"/>
                <a:gd name="T88" fmla="*/ 23 w 921"/>
                <a:gd name="T89" fmla="*/ 641 h 962"/>
                <a:gd name="T90" fmla="*/ 27 w 921"/>
                <a:gd name="T91" fmla="*/ 652 h 962"/>
                <a:gd name="T92" fmla="*/ 23 w 921"/>
                <a:gd name="T93" fmla="*/ 675 h 962"/>
                <a:gd name="T94" fmla="*/ 32 w 921"/>
                <a:gd name="T95" fmla="*/ 692 h 962"/>
                <a:gd name="T96" fmla="*/ 38 w 921"/>
                <a:gd name="T97" fmla="*/ 698 h 962"/>
                <a:gd name="T98" fmla="*/ 36 w 921"/>
                <a:gd name="T99" fmla="*/ 717 h 962"/>
                <a:gd name="T100" fmla="*/ 16 w 921"/>
                <a:gd name="T101" fmla="*/ 733 h 962"/>
                <a:gd name="T102" fmla="*/ 7 w 921"/>
                <a:gd name="T103" fmla="*/ 757 h 962"/>
                <a:gd name="T104" fmla="*/ 0 w 921"/>
                <a:gd name="T105" fmla="*/ 763 h 962"/>
                <a:gd name="T106" fmla="*/ 36 w 921"/>
                <a:gd name="T107" fmla="*/ 807 h 962"/>
                <a:gd name="T108" fmla="*/ 63 w 921"/>
                <a:gd name="T109" fmla="*/ 852 h 962"/>
                <a:gd name="T110" fmla="*/ 97 w 921"/>
                <a:gd name="T111" fmla="*/ 855 h 962"/>
                <a:gd name="T112" fmla="*/ 127 w 921"/>
                <a:gd name="T113" fmla="*/ 892 h 962"/>
                <a:gd name="T114" fmla="*/ 244 w 921"/>
                <a:gd name="T115" fmla="*/ 937 h 962"/>
                <a:gd name="T116" fmla="*/ 313 w 921"/>
                <a:gd name="T117" fmla="*/ 939 h 962"/>
                <a:gd name="T118" fmla="*/ 366 w 921"/>
                <a:gd name="T119" fmla="*/ 933 h 962"/>
                <a:gd name="T120" fmla="*/ 452 w 921"/>
                <a:gd name="T121" fmla="*/ 962 h 962"/>
                <a:gd name="T122" fmla="*/ 468 w 921"/>
                <a:gd name="T123" fmla="*/ 937 h 962"/>
                <a:gd name="T124" fmla="*/ 469 w 921"/>
                <a:gd name="T125" fmla="*/ 91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1" h="962">
                  <a:moveTo>
                    <a:pt x="469" y="914"/>
                  </a:moveTo>
                  <a:lnTo>
                    <a:pt x="511" y="870"/>
                  </a:lnTo>
                  <a:lnTo>
                    <a:pt x="566" y="857"/>
                  </a:lnTo>
                  <a:lnTo>
                    <a:pt x="604" y="846"/>
                  </a:lnTo>
                  <a:lnTo>
                    <a:pt x="604" y="829"/>
                  </a:lnTo>
                  <a:lnTo>
                    <a:pt x="604" y="821"/>
                  </a:lnTo>
                  <a:lnTo>
                    <a:pt x="665" y="777"/>
                  </a:lnTo>
                  <a:lnTo>
                    <a:pt x="693" y="717"/>
                  </a:lnTo>
                  <a:lnTo>
                    <a:pt x="681" y="679"/>
                  </a:lnTo>
                  <a:lnTo>
                    <a:pt x="717" y="642"/>
                  </a:lnTo>
                  <a:lnTo>
                    <a:pt x="774" y="582"/>
                  </a:lnTo>
                  <a:lnTo>
                    <a:pt x="808" y="584"/>
                  </a:lnTo>
                  <a:lnTo>
                    <a:pt x="871" y="547"/>
                  </a:lnTo>
                  <a:lnTo>
                    <a:pt x="885" y="509"/>
                  </a:lnTo>
                  <a:lnTo>
                    <a:pt x="914" y="488"/>
                  </a:lnTo>
                  <a:lnTo>
                    <a:pt x="921" y="469"/>
                  </a:lnTo>
                  <a:lnTo>
                    <a:pt x="904" y="454"/>
                  </a:lnTo>
                  <a:lnTo>
                    <a:pt x="864" y="450"/>
                  </a:lnTo>
                  <a:lnTo>
                    <a:pt x="852" y="477"/>
                  </a:lnTo>
                  <a:lnTo>
                    <a:pt x="817" y="453"/>
                  </a:lnTo>
                  <a:lnTo>
                    <a:pt x="785" y="453"/>
                  </a:lnTo>
                  <a:lnTo>
                    <a:pt x="771" y="428"/>
                  </a:lnTo>
                  <a:lnTo>
                    <a:pt x="747" y="429"/>
                  </a:lnTo>
                  <a:lnTo>
                    <a:pt x="734" y="422"/>
                  </a:lnTo>
                  <a:lnTo>
                    <a:pt x="702" y="421"/>
                  </a:lnTo>
                  <a:lnTo>
                    <a:pt x="708" y="7"/>
                  </a:lnTo>
                  <a:lnTo>
                    <a:pt x="707" y="6"/>
                  </a:lnTo>
                  <a:lnTo>
                    <a:pt x="321" y="0"/>
                  </a:lnTo>
                  <a:lnTo>
                    <a:pt x="312" y="117"/>
                  </a:lnTo>
                  <a:lnTo>
                    <a:pt x="219" y="125"/>
                  </a:lnTo>
                  <a:lnTo>
                    <a:pt x="252" y="152"/>
                  </a:lnTo>
                  <a:lnTo>
                    <a:pt x="264" y="175"/>
                  </a:lnTo>
                  <a:lnTo>
                    <a:pt x="299" y="219"/>
                  </a:lnTo>
                  <a:lnTo>
                    <a:pt x="335" y="243"/>
                  </a:lnTo>
                  <a:lnTo>
                    <a:pt x="359" y="243"/>
                  </a:lnTo>
                  <a:lnTo>
                    <a:pt x="376" y="273"/>
                  </a:lnTo>
                  <a:lnTo>
                    <a:pt x="381" y="305"/>
                  </a:lnTo>
                  <a:lnTo>
                    <a:pt x="396" y="322"/>
                  </a:lnTo>
                  <a:lnTo>
                    <a:pt x="434" y="324"/>
                  </a:lnTo>
                  <a:lnTo>
                    <a:pt x="458" y="338"/>
                  </a:lnTo>
                  <a:lnTo>
                    <a:pt x="459" y="367"/>
                  </a:lnTo>
                  <a:lnTo>
                    <a:pt x="437" y="392"/>
                  </a:lnTo>
                  <a:lnTo>
                    <a:pt x="152" y="394"/>
                  </a:lnTo>
                  <a:lnTo>
                    <a:pt x="19" y="605"/>
                  </a:lnTo>
                  <a:lnTo>
                    <a:pt x="23" y="641"/>
                  </a:lnTo>
                  <a:lnTo>
                    <a:pt x="27" y="652"/>
                  </a:lnTo>
                  <a:lnTo>
                    <a:pt x="23" y="675"/>
                  </a:lnTo>
                  <a:lnTo>
                    <a:pt x="32" y="692"/>
                  </a:lnTo>
                  <a:lnTo>
                    <a:pt x="38" y="698"/>
                  </a:lnTo>
                  <a:lnTo>
                    <a:pt x="36" y="717"/>
                  </a:lnTo>
                  <a:lnTo>
                    <a:pt x="16" y="733"/>
                  </a:lnTo>
                  <a:lnTo>
                    <a:pt x="7" y="757"/>
                  </a:lnTo>
                  <a:lnTo>
                    <a:pt x="0" y="763"/>
                  </a:lnTo>
                  <a:lnTo>
                    <a:pt x="36" y="807"/>
                  </a:lnTo>
                  <a:lnTo>
                    <a:pt x="63" y="852"/>
                  </a:lnTo>
                  <a:lnTo>
                    <a:pt x="97" y="855"/>
                  </a:lnTo>
                  <a:lnTo>
                    <a:pt x="127" y="892"/>
                  </a:lnTo>
                  <a:lnTo>
                    <a:pt x="244" y="937"/>
                  </a:lnTo>
                  <a:lnTo>
                    <a:pt x="313" y="939"/>
                  </a:lnTo>
                  <a:lnTo>
                    <a:pt x="366" y="933"/>
                  </a:lnTo>
                  <a:lnTo>
                    <a:pt x="452" y="962"/>
                  </a:lnTo>
                  <a:lnTo>
                    <a:pt x="468" y="937"/>
                  </a:lnTo>
                  <a:lnTo>
                    <a:pt x="469" y="914"/>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84" name="Belize">
              <a:extLst>
                <a:ext uri="{FF2B5EF4-FFF2-40B4-BE49-F238E27FC236}">
                  <a16:creationId xmlns:a16="http://schemas.microsoft.com/office/drawing/2014/main" id="{23F4B742-10A0-47CB-A69E-C9A49BDA44BC}"/>
                </a:ext>
              </a:extLst>
            </p:cNvPr>
            <p:cNvSpPr>
              <a:spLocks/>
            </p:cNvSpPr>
            <p:nvPr/>
          </p:nvSpPr>
          <p:spPr bwMode="auto">
            <a:xfrm>
              <a:off x="3236" y="728"/>
              <a:ext cx="50" cy="109"/>
            </a:xfrm>
            <a:custGeom>
              <a:avLst/>
              <a:gdLst>
                <a:gd name="T0" fmla="*/ 151 w 261"/>
                <a:gd name="T1" fmla="*/ 9 h 570"/>
                <a:gd name="T2" fmla="*/ 142 w 261"/>
                <a:gd name="T3" fmla="*/ 27 h 570"/>
                <a:gd name="T4" fmla="*/ 133 w 261"/>
                <a:gd name="T5" fmla="*/ 60 h 570"/>
                <a:gd name="T6" fmla="*/ 105 w 261"/>
                <a:gd name="T7" fmla="*/ 99 h 570"/>
                <a:gd name="T8" fmla="*/ 102 w 261"/>
                <a:gd name="T9" fmla="*/ 108 h 570"/>
                <a:gd name="T10" fmla="*/ 85 w 261"/>
                <a:gd name="T11" fmla="*/ 112 h 570"/>
                <a:gd name="T12" fmla="*/ 77 w 261"/>
                <a:gd name="T13" fmla="*/ 124 h 570"/>
                <a:gd name="T14" fmla="*/ 67 w 261"/>
                <a:gd name="T15" fmla="*/ 117 h 570"/>
                <a:gd name="T16" fmla="*/ 65 w 261"/>
                <a:gd name="T17" fmla="*/ 100 h 570"/>
                <a:gd name="T18" fmla="*/ 33 w 261"/>
                <a:gd name="T19" fmla="*/ 98 h 570"/>
                <a:gd name="T20" fmla="*/ 9 w 261"/>
                <a:gd name="T21" fmla="*/ 115 h 570"/>
                <a:gd name="T22" fmla="*/ 6 w 261"/>
                <a:gd name="T23" fmla="*/ 147 h 570"/>
                <a:gd name="T24" fmla="*/ 5 w 261"/>
                <a:gd name="T25" fmla="*/ 147 h 570"/>
                <a:gd name="T26" fmla="*/ 6 w 261"/>
                <a:gd name="T27" fmla="*/ 148 h 570"/>
                <a:gd name="T28" fmla="*/ 0 w 261"/>
                <a:gd name="T29" fmla="*/ 562 h 570"/>
                <a:gd name="T30" fmla="*/ 32 w 261"/>
                <a:gd name="T31" fmla="*/ 563 h 570"/>
                <a:gd name="T32" fmla="*/ 45 w 261"/>
                <a:gd name="T33" fmla="*/ 570 h 570"/>
                <a:gd name="T34" fmla="*/ 69 w 261"/>
                <a:gd name="T35" fmla="*/ 569 h 570"/>
                <a:gd name="T36" fmla="*/ 69 w 261"/>
                <a:gd name="T37" fmla="*/ 568 h 570"/>
                <a:gd name="T38" fmla="*/ 86 w 261"/>
                <a:gd name="T39" fmla="*/ 531 h 570"/>
                <a:gd name="T40" fmla="*/ 128 w 261"/>
                <a:gd name="T41" fmla="*/ 488 h 570"/>
                <a:gd name="T42" fmla="*/ 152 w 261"/>
                <a:gd name="T43" fmla="*/ 509 h 570"/>
                <a:gd name="T44" fmla="*/ 215 w 261"/>
                <a:gd name="T45" fmla="*/ 422 h 570"/>
                <a:gd name="T46" fmla="*/ 237 w 261"/>
                <a:gd name="T47" fmla="*/ 361 h 570"/>
                <a:gd name="T48" fmla="*/ 239 w 261"/>
                <a:gd name="T49" fmla="*/ 287 h 570"/>
                <a:gd name="T50" fmla="*/ 215 w 261"/>
                <a:gd name="T51" fmla="*/ 263 h 570"/>
                <a:gd name="T52" fmla="*/ 224 w 261"/>
                <a:gd name="T53" fmla="*/ 197 h 570"/>
                <a:gd name="T54" fmla="*/ 248 w 261"/>
                <a:gd name="T55" fmla="*/ 157 h 570"/>
                <a:gd name="T56" fmla="*/ 255 w 261"/>
                <a:gd name="T57" fmla="*/ 48 h 570"/>
                <a:gd name="T58" fmla="*/ 261 w 261"/>
                <a:gd name="T59" fmla="*/ 24 h 570"/>
                <a:gd name="T60" fmla="*/ 256 w 261"/>
                <a:gd name="T61" fmla="*/ 0 h 570"/>
                <a:gd name="T62" fmla="*/ 227 w 261"/>
                <a:gd name="T63" fmla="*/ 0 h 570"/>
                <a:gd name="T64" fmla="*/ 205 w 261"/>
                <a:gd name="T65" fmla="*/ 21 h 570"/>
                <a:gd name="T66" fmla="*/ 194 w 261"/>
                <a:gd name="T67" fmla="*/ 1 h 570"/>
                <a:gd name="T68" fmla="*/ 178 w 261"/>
                <a:gd name="T69" fmla="*/ 0 h 570"/>
                <a:gd name="T70" fmla="*/ 151 w 261"/>
                <a:gd name="T71" fmla="*/ 9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1" h="570">
                  <a:moveTo>
                    <a:pt x="151" y="9"/>
                  </a:moveTo>
                  <a:lnTo>
                    <a:pt x="142" y="27"/>
                  </a:lnTo>
                  <a:lnTo>
                    <a:pt x="133" y="60"/>
                  </a:lnTo>
                  <a:lnTo>
                    <a:pt x="105" y="99"/>
                  </a:lnTo>
                  <a:lnTo>
                    <a:pt x="102" y="108"/>
                  </a:lnTo>
                  <a:lnTo>
                    <a:pt x="85" y="112"/>
                  </a:lnTo>
                  <a:lnTo>
                    <a:pt x="77" y="124"/>
                  </a:lnTo>
                  <a:lnTo>
                    <a:pt x="67" y="117"/>
                  </a:lnTo>
                  <a:lnTo>
                    <a:pt x="65" y="100"/>
                  </a:lnTo>
                  <a:lnTo>
                    <a:pt x="33" y="98"/>
                  </a:lnTo>
                  <a:lnTo>
                    <a:pt x="9" y="115"/>
                  </a:lnTo>
                  <a:lnTo>
                    <a:pt x="6" y="147"/>
                  </a:lnTo>
                  <a:lnTo>
                    <a:pt x="5" y="147"/>
                  </a:lnTo>
                  <a:lnTo>
                    <a:pt x="6" y="148"/>
                  </a:lnTo>
                  <a:lnTo>
                    <a:pt x="0" y="562"/>
                  </a:lnTo>
                  <a:lnTo>
                    <a:pt x="32" y="563"/>
                  </a:lnTo>
                  <a:lnTo>
                    <a:pt x="45" y="570"/>
                  </a:lnTo>
                  <a:lnTo>
                    <a:pt x="69" y="569"/>
                  </a:lnTo>
                  <a:lnTo>
                    <a:pt x="69" y="568"/>
                  </a:lnTo>
                  <a:lnTo>
                    <a:pt x="86" y="531"/>
                  </a:lnTo>
                  <a:lnTo>
                    <a:pt x="128" y="488"/>
                  </a:lnTo>
                  <a:lnTo>
                    <a:pt x="152" y="509"/>
                  </a:lnTo>
                  <a:lnTo>
                    <a:pt x="215" y="422"/>
                  </a:lnTo>
                  <a:lnTo>
                    <a:pt x="237" y="361"/>
                  </a:lnTo>
                  <a:lnTo>
                    <a:pt x="239" y="287"/>
                  </a:lnTo>
                  <a:lnTo>
                    <a:pt x="215" y="263"/>
                  </a:lnTo>
                  <a:lnTo>
                    <a:pt x="224" y="197"/>
                  </a:lnTo>
                  <a:lnTo>
                    <a:pt x="248" y="157"/>
                  </a:lnTo>
                  <a:lnTo>
                    <a:pt x="255" y="48"/>
                  </a:lnTo>
                  <a:lnTo>
                    <a:pt x="261" y="24"/>
                  </a:lnTo>
                  <a:lnTo>
                    <a:pt x="256" y="0"/>
                  </a:lnTo>
                  <a:lnTo>
                    <a:pt x="227" y="0"/>
                  </a:lnTo>
                  <a:lnTo>
                    <a:pt x="205" y="21"/>
                  </a:lnTo>
                  <a:lnTo>
                    <a:pt x="194" y="1"/>
                  </a:lnTo>
                  <a:lnTo>
                    <a:pt x="178" y="0"/>
                  </a:lnTo>
                  <a:lnTo>
                    <a:pt x="151" y="9"/>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85" name="El Salvador">
              <a:extLst>
                <a:ext uri="{FF2B5EF4-FFF2-40B4-BE49-F238E27FC236}">
                  <a16:creationId xmlns:a16="http://schemas.microsoft.com/office/drawing/2014/main" id="{B3ED701A-B64F-42AB-8D3E-669B881DF4BE}"/>
                </a:ext>
              </a:extLst>
            </p:cNvPr>
            <p:cNvSpPr>
              <a:spLocks/>
            </p:cNvSpPr>
            <p:nvPr/>
          </p:nvSpPr>
          <p:spPr bwMode="auto">
            <a:xfrm>
              <a:off x="3188" y="904"/>
              <a:ext cx="106" cy="63"/>
            </a:xfrm>
            <a:custGeom>
              <a:avLst/>
              <a:gdLst>
                <a:gd name="T0" fmla="*/ 551 w 556"/>
                <a:gd name="T1" fmla="*/ 199 h 327"/>
                <a:gd name="T2" fmla="*/ 546 w 556"/>
                <a:gd name="T3" fmla="*/ 182 h 327"/>
                <a:gd name="T4" fmla="*/ 556 w 556"/>
                <a:gd name="T5" fmla="*/ 141 h 327"/>
                <a:gd name="T6" fmla="*/ 556 w 556"/>
                <a:gd name="T7" fmla="*/ 104 h 327"/>
                <a:gd name="T8" fmla="*/ 526 w 556"/>
                <a:gd name="T9" fmla="*/ 94 h 327"/>
                <a:gd name="T10" fmla="*/ 504 w 556"/>
                <a:gd name="T11" fmla="*/ 87 h 327"/>
                <a:gd name="T12" fmla="*/ 466 w 556"/>
                <a:gd name="T13" fmla="*/ 90 h 327"/>
                <a:gd name="T14" fmla="*/ 457 w 556"/>
                <a:gd name="T15" fmla="*/ 116 h 327"/>
                <a:gd name="T16" fmla="*/ 448 w 556"/>
                <a:gd name="T17" fmla="*/ 136 h 327"/>
                <a:gd name="T18" fmla="*/ 420 w 556"/>
                <a:gd name="T19" fmla="*/ 117 h 327"/>
                <a:gd name="T20" fmla="*/ 413 w 556"/>
                <a:gd name="T21" fmla="*/ 91 h 327"/>
                <a:gd name="T22" fmla="*/ 386 w 556"/>
                <a:gd name="T23" fmla="*/ 56 h 327"/>
                <a:gd name="T24" fmla="*/ 341 w 556"/>
                <a:gd name="T25" fmla="*/ 46 h 327"/>
                <a:gd name="T26" fmla="*/ 298 w 556"/>
                <a:gd name="T27" fmla="*/ 53 h 327"/>
                <a:gd name="T28" fmla="*/ 277 w 556"/>
                <a:gd name="T29" fmla="*/ 29 h 327"/>
                <a:gd name="T30" fmla="*/ 252 w 556"/>
                <a:gd name="T31" fmla="*/ 20 h 327"/>
                <a:gd name="T32" fmla="*/ 245 w 556"/>
                <a:gd name="T33" fmla="*/ 9 h 327"/>
                <a:gd name="T34" fmla="*/ 208 w 556"/>
                <a:gd name="T35" fmla="*/ 0 h 327"/>
                <a:gd name="T36" fmla="*/ 191 w 556"/>
                <a:gd name="T37" fmla="*/ 13 h 327"/>
                <a:gd name="T38" fmla="*/ 152 w 556"/>
                <a:gd name="T39" fmla="*/ 41 h 327"/>
                <a:gd name="T40" fmla="*/ 152 w 556"/>
                <a:gd name="T41" fmla="*/ 49 h 327"/>
                <a:gd name="T42" fmla="*/ 152 w 556"/>
                <a:gd name="T43" fmla="*/ 66 h 327"/>
                <a:gd name="T44" fmla="*/ 114 w 556"/>
                <a:gd name="T45" fmla="*/ 77 h 327"/>
                <a:gd name="T46" fmla="*/ 59 w 556"/>
                <a:gd name="T47" fmla="*/ 90 h 327"/>
                <a:gd name="T48" fmla="*/ 18 w 556"/>
                <a:gd name="T49" fmla="*/ 134 h 327"/>
                <a:gd name="T50" fmla="*/ 16 w 556"/>
                <a:gd name="T51" fmla="*/ 157 h 327"/>
                <a:gd name="T52" fmla="*/ 0 w 556"/>
                <a:gd name="T53" fmla="*/ 182 h 327"/>
                <a:gd name="T54" fmla="*/ 20 w 556"/>
                <a:gd name="T55" fmla="*/ 190 h 327"/>
                <a:gd name="T56" fmla="*/ 64 w 556"/>
                <a:gd name="T57" fmla="*/ 190 h 327"/>
                <a:gd name="T58" fmla="*/ 99 w 556"/>
                <a:gd name="T59" fmla="*/ 223 h 327"/>
                <a:gd name="T60" fmla="*/ 150 w 556"/>
                <a:gd name="T61" fmla="*/ 234 h 327"/>
                <a:gd name="T62" fmla="*/ 157 w 556"/>
                <a:gd name="T63" fmla="*/ 234 h 327"/>
                <a:gd name="T64" fmla="*/ 176 w 556"/>
                <a:gd name="T65" fmla="*/ 233 h 327"/>
                <a:gd name="T66" fmla="*/ 251 w 556"/>
                <a:gd name="T67" fmla="*/ 266 h 327"/>
                <a:gd name="T68" fmla="*/ 322 w 556"/>
                <a:gd name="T69" fmla="*/ 305 h 327"/>
                <a:gd name="T70" fmla="*/ 331 w 556"/>
                <a:gd name="T71" fmla="*/ 286 h 327"/>
                <a:gd name="T72" fmla="*/ 299 w 556"/>
                <a:gd name="T73" fmla="*/ 268 h 327"/>
                <a:gd name="T74" fmla="*/ 315 w 556"/>
                <a:gd name="T75" fmla="*/ 258 h 327"/>
                <a:gd name="T76" fmla="*/ 356 w 556"/>
                <a:gd name="T77" fmla="*/ 260 h 327"/>
                <a:gd name="T78" fmla="*/ 389 w 556"/>
                <a:gd name="T79" fmla="*/ 305 h 327"/>
                <a:gd name="T80" fmla="*/ 413 w 556"/>
                <a:gd name="T81" fmla="*/ 326 h 327"/>
                <a:gd name="T82" fmla="*/ 514 w 556"/>
                <a:gd name="T83" fmla="*/ 327 h 327"/>
                <a:gd name="T84" fmla="*/ 543 w 556"/>
                <a:gd name="T85" fmla="*/ 287 h 327"/>
                <a:gd name="T86" fmla="*/ 532 w 556"/>
                <a:gd name="T87" fmla="*/ 266 h 327"/>
                <a:gd name="T88" fmla="*/ 545 w 556"/>
                <a:gd name="T89" fmla="*/ 254 h 327"/>
                <a:gd name="T90" fmla="*/ 539 w 556"/>
                <a:gd name="T91" fmla="*/ 233 h 327"/>
                <a:gd name="T92" fmla="*/ 551 w 556"/>
                <a:gd name="T93" fmla="*/ 199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6" h="327">
                  <a:moveTo>
                    <a:pt x="551" y="199"/>
                  </a:moveTo>
                  <a:lnTo>
                    <a:pt x="546" y="182"/>
                  </a:lnTo>
                  <a:lnTo>
                    <a:pt x="556" y="141"/>
                  </a:lnTo>
                  <a:lnTo>
                    <a:pt x="556" y="104"/>
                  </a:lnTo>
                  <a:lnTo>
                    <a:pt x="526" y="94"/>
                  </a:lnTo>
                  <a:lnTo>
                    <a:pt x="504" y="87"/>
                  </a:lnTo>
                  <a:lnTo>
                    <a:pt x="466" y="90"/>
                  </a:lnTo>
                  <a:lnTo>
                    <a:pt x="457" y="116"/>
                  </a:lnTo>
                  <a:lnTo>
                    <a:pt x="448" y="136"/>
                  </a:lnTo>
                  <a:lnTo>
                    <a:pt x="420" y="117"/>
                  </a:lnTo>
                  <a:lnTo>
                    <a:pt x="413" y="91"/>
                  </a:lnTo>
                  <a:lnTo>
                    <a:pt x="386" y="56"/>
                  </a:lnTo>
                  <a:lnTo>
                    <a:pt x="341" y="46"/>
                  </a:lnTo>
                  <a:lnTo>
                    <a:pt x="298" y="53"/>
                  </a:lnTo>
                  <a:lnTo>
                    <a:pt x="277" y="29"/>
                  </a:lnTo>
                  <a:lnTo>
                    <a:pt x="252" y="20"/>
                  </a:lnTo>
                  <a:lnTo>
                    <a:pt x="245" y="9"/>
                  </a:lnTo>
                  <a:lnTo>
                    <a:pt x="208" y="0"/>
                  </a:lnTo>
                  <a:lnTo>
                    <a:pt x="191" y="13"/>
                  </a:lnTo>
                  <a:lnTo>
                    <a:pt x="152" y="41"/>
                  </a:lnTo>
                  <a:lnTo>
                    <a:pt x="152" y="49"/>
                  </a:lnTo>
                  <a:lnTo>
                    <a:pt x="152" y="66"/>
                  </a:lnTo>
                  <a:lnTo>
                    <a:pt x="114" y="77"/>
                  </a:lnTo>
                  <a:lnTo>
                    <a:pt x="59" y="90"/>
                  </a:lnTo>
                  <a:lnTo>
                    <a:pt x="18" y="134"/>
                  </a:lnTo>
                  <a:lnTo>
                    <a:pt x="16" y="157"/>
                  </a:lnTo>
                  <a:lnTo>
                    <a:pt x="0" y="182"/>
                  </a:lnTo>
                  <a:lnTo>
                    <a:pt x="20" y="190"/>
                  </a:lnTo>
                  <a:lnTo>
                    <a:pt x="64" y="190"/>
                  </a:lnTo>
                  <a:lnTo>
                    <a:pt x="99" y="223"/>
                  </a:lnTo>
                  <a:lnTo>
                    <a:pt x="150" y="234"/>
                  </a:lnTo>
                  <a:lnTo>
                    <a:pt x="157" y="234"/>
                  </a:lnTo>
                  <a:lnTo>
                    <a:pt x="176" y="233"/>
                  </a:lnTo>
                  <a:lnTo>
                    <a:pt x="251" y="266"/>
                  </a:lnTo>
                  <a:lnTo>
                    <a:pt x="322" y="305"/>
                  </a:lnTo>
                  <a:lnTo>
                    <a:pt x="331" y="286"/>
                  </a:lnTo>
                  <a:lnTo>
                    <a:pt x="299" y="268"/>
                  </a:lnTo>
                  <a:lnTo>
                    <a:pt x="315" y="258"/>
                  </a:lnTo>
                  <a:lnTo>
                    <a:pt x="356" y="260"/>
                  </a:lnTo>
                  <a:lnTo>
                    <a:pt x="389" y="305"/>
                  </a:lnTo>
                  <a:lnTo>
                    <a:pt x="413" y="326"/>
                  </a:lnTo>
                  <a:lnTo>
                    <a:pt x="514" y="327"/>
                  </a:lnTo>
                  <a:lnTo>
                    <a:pt x="543" y="287"/>
                  </a:lnTo>
                  <a:lnTo>
                    <a:pt x="532" y="266"/>
                  </a:lnTo>
                  <a:lnTo>
                    <a:pt x="545" y="254"/>
                  </a:lnTo>
                  <a:lnTo>
                    <a:pt x="539" y="233"/>
                  </a:lnTo>
                  <a:lnTo>
                    <a:pt x="551" y="199"/>
                  </a:lnTo>
                  <a:close/>
                </a:path>
              </a:pathLst>
            </a:custGeom>
            <a:solidFill>
              <a:srgbClr val="00C607"/>
            </a:solidFill>
            <a:ln w="3175" cap="flat">
              <a:solidFill>
                <a:srgbClr val="00C607">
                  <a:lumMod val="75000"/>
                </a:srgbClr>
              </a:solidFill>
              <a:prstDash val="solid"/>
              <a:miter lim="800000"/>
              <a:headEnd/>
              <a:tailEnd/>
            </a:ln>
            <a:effectLst>
              <a:glow rad="21590">
                <a:srgbClr val="046446">
                  <a:alpha val="40000"/>
                </a:srgbClr>
              </a:glow>
            </a:effectLst>
          </p:spPr>
          <p:txBody>
            <a:bodyPr vert="horz" wrap="square" lIns="91440" tIns="45720" rIns="91440" bIns="45720" numCol="1" anchor="t" anchorCtr="0" compatLnSpc="1">
              <a:prstTxWarp prst="textNoShape">
                <a:avLst/>
              </a:prstTxWarp>
            </a:bodyPr>
            <a:lstStyle/>
            <a:p>
              <a:pPr defTabSz="914400"/>
              <a:endParaRPr lang="es-BO" kern="0" dirty="0">
                <a:solidFill>
                  <a:srgbClr val="31313C"/>
                </a:solidFill>
                <a:latin typeface="Nexa Book"/>
              </a:endParaRPr>
            </a:p>
          </p:txBody>
        </p:sp>
        <p:sp>
          <p:nvSpPr>
            <p:cNvPr id="86" name="Honduras">
              <a:extLst>
                <a:ext uri="{FF2B5EF4-FFF2-40B4-BE49-F238E27FC236}">
                  <a16:creationId xmlns:a16="http://schemas.microsoft.com/office/drawing/2014/main" id="{A82841F7-E7E1-4372-AD7D-7AF99C8CCD6C}"/>
                </a:ext>
              </a:extLst>
            </p:cNvPr>
            <p:cNvSpPr>
              <a:spLocks/>
            </p:cNvSpPr>
            <p:nvPr/>
          </p:nvSpPr>
          <p:spPr bwMode="auto">
            <a:xfrm>
              <a:off x="3225" y="829"/>
              <a:ext cx="271" cy="138"/>
            </a:xfrm>
            <a:custGeom>
              <a:avLst/>
              <a:gdLst>
                <a:gd name="T0" fmla="*/ 555 w 1419"/>
                <a:gd name="T1" fmla="*/ 677 h 720"/>
                <a:gd name="T2" fmla="*/ 562 w 1419"/>
                <a:gd name="T3" fmla="*/ 587 h 720"/>
                <a:gd name="T4" fmla="*/ 626 w 1419"/>
                <a:gd name="T5" fmla="*/ 537 h 720"/>
                <a:gd name="T6" fmla="*/ 752 w 1419"/>
                <a:gd name="T7" fmla="*/ 507 h 720"/>
                <a:gd name="T8" fmla="*/ 801 w 1419"/>
                <a:gd name="T9" fmla="*/ 525 h 720"/>
                <a:gd name="T10" fmla="*/ 844 w 1419"/>
                <a:gd name="T11" fmla="*/ 511 h 720"/>
                <a:gd name="T12" fmla="*/ 935 w 1419"/>
                <a:gd name="T13" fmla="*/ 451 h 720"/>
                <a:gd name="T14" fmla="*/ 959 w 1419"/>
                <a:gd name="T15" fmla="*/ 415 h 720"/>
                <a:gd name="T16" fmla="*/ 1036 w 1419"/>
                <a:gd name="T17" fmla="*/ 359 h 720"/>
                <a:gd name="T18" fmla="*/ 1064 w 1419"/>
                <a:gd name="T19" fmla="*/ 317 h 720"/>
                <a:gd name="T20" fmla="*/ 1102 w 1419"/>
                <a:gd name="T21" fmla="*/ 361 h 720"/>
                <a:gd name="T22" fmla="*/ 1171 w 1419"/>
                <a:gd name="T23" fmla="*/ 362 h 720"/>
                <a:gd name="T24" fmla="*/ 1218 w 1419"/>
                <a:gd name="T25" fmla="*/ 332 h 720"/>
                <a:gd name="T26" fmla="*/ 1286 w 1419"/>
                <a:gd name="T27" fmla="*/ 290 h 720"/>
                <a:gd name="T28" fmla="*/ 1315 w 1419"/>
                <a:gd name="T29" fmla="*/ 250 h 720"/>
                <a:gd name="T30" fmla="*/ 1348 w 1419"/>
                <a:gd name="T31" fmla="*/ 268 h 720"/>
                <a:gd name="T32" fmla="*/ 1405 w 1419"/>
                <a:gd name="T33" fmla="*/ 260 h 720"/>
                <a:gd name="T34" fmla="*/ 1406 w 1419"/>
                <a:gd name="T35" fmla="*/ 223 h 720"/>
                <a:gd name="T36" fmla="*/ 1307 w 1419"/>
                <a:gd name="T37" fmla="*/ 160 h 720"/>
                <a:gd name="T38" fmla="*/ 1323 w 1419"/>
                <a:gd name="T39" fmla="*/ 205 h 720"/>
                <a:gd name="T40" fmla="*/ 1217 w 1419"/>
                <a:gd name="T41" fmla="*/ 197 h 720"/>
                <a:gd name="T42" fmla="*/ 1153 w 1419"/>
                <a:gd name="T43" fmla="*/ 175 h 720"/>
                <a:gd name="T44" fmla="*/ 1126 w 1419"/>
                <a:gd name="T45" fmla="*/ 157 h 720"/>
                <a:gd name="T46" fmla="*/ 1151 w 1419"/>
                <a:gd name="T47" fmla="*/ 128 h 720"/>
                <a:gd name="T48" fmla="*/ 1206 w 1419"/>
                <a:gd name="T49" fmla="*/ 132 h 720"/>
                <a:gd name="T50" fmla="*/ 1273 w 1419"/>
                <a:gd name="T51" fmla="*/ 143 h 720"/>
                <a:gd name="T52" fmla="*/ 1179 w 1419"/>
                <a:gd name="T53" fmla="*/ 80 h 720"/>
                <a:gd name="T54" fmla="*/ 1103 w 1419"/>
                <a:gd name="T55" fmla="*/ 85 h 720"/>
                <a:gd name="T56" fmla="*/ 1069 w 1419"/>
                <a:gd name="T57" fmla="*/ 101 h 720"/>
                <a:gd name="T58" fmla="*/ 943 w 1419"/>
                <a:gd name="T59" fmla="*/ 71 h 720"/>
                <a:gd name="T60" fmla="*/ 797 w 1419"/>
                <a:gd name="T61" fmla="*/ 22 h 720"/>
                <a:gd name="T62" fmla="*/ 741 w 1419"/>
                <a:gd name="T63" fmla="*/ 27 h 720"/>
                <a:gd name="T64" fmla="*/ 723 w 1419"/>
                <a:gd name="T65" fmla="*/ 55 h 720"/>
                <a:gd name="T66" fmla="*/ 663 w 1419"/>
                <a:gd name="T67" fmla="*/ 58 h 720"/>
                <a:gd name="T68" fmla="*/ 495 w 1419"/>
                <a:gd name="T69" fmla="*/ 69 h 720"/>
                <a:gd name="T70" fmla="*/ 306 w 1419"/>
                <a:gd name="T71" fmla="*/ 104 h 720"/>
                <a:gd name="T72" fmla="*/ 271 w 1419"/>
                <a:gd name="T73" fmla="*/ 101 h 720"/>
                <a:gd name="T74" fmla="*/ 228 w 1419"/>
                <a:gd name="T75" fmla="*/ 160 h 720"/>
                <a:gd name="T76" fmla="*/ 131 w 1419"/>
                <a:gd name="T77" fmla="*/ 195 h 720"/>
                <a:gd name="T78" fmla="*/ 38 w 1419"/>
                <a:gd name="T79" fmla="*/ 292 h 720"/>
                <a:gd name="T80" fmla="*/ 22 w 1419"/>
                <a:gd name="T81" fmla="*/ 390 h 720"/>
                <a:gd name="T82" fmla="*/ 17 w 1419"/>
                <a:gd name="T83" fmla="*/ 393 h 720"/>
                <a:gd name="T84" fmla="*/ 61 w 1419"/>
                <a:gd name="T85" fmla="*/ 413 h 720"/>
                <a:gd name="T86" fmla="*/ 107 w 1419"/>
                <a:gd name="T87" fmla="*/ 446 h 720"/>
                <a:gd name="T88" fmla="*/ 195 w 1419"/>
                <a:gd name="T89" fmla="*/ 449 h 720"/>
                <a:gd name="T90" fmla="*/ 229 w 1419"/>
                <a:gd name="T91" fmla="*/ 510 h 720"/>
                <a:gd name="T92" fmla="*/ 266 w 1419"/>
                <a:gd name="T93" fmla="*/ 509 h 720"/>
                <a:gd name="T94" fmla="*/ 313 w 1419"/>
                <a:gd name="T95" fmla="*/ 480 h 720"/>
                <a:gd name="T96" fmla="*/ 365 w 1419"/>
                <a:gd name="T97" fmla="*/ 497 h 720"/>
                <a:gd name="T98" fmla="*/ 355 w 1419"/>
                <a:gd name="T99" fmla="*/ 575 h 720"/>
                <a:gd name="T100" fmla="*/ 348 w 1419"/>
                <a:gd name="T101" fmla="*/ 626 h 720"/>
                <a:gd name="T102" fmla="*/ 355 w 1419"/>
                <a:gd name="T103" fmla="*/ 645 h 720"/>
                <a:gd name="T104" fmla="*/ 391 w 1419"/>
                <a:gd name="T105" fmla="*/ 674 h 720"/>
                <a:gd name="T106" fmla="*/ 420 w 1419"/>
                <a:gd name="T107" fmla="*/ 658 h 720"/>
                <a:gd name="T108" fmla="*/ 437 w 1419"/>
                <a:gd name="T109" fmla="*/ 695 h 720"/>
                <a:gd name="T110" fmla="*/ 447 w 1419"/>
                <a:gd name="T111" fmla="*/ 720 h 720"/>
                <a:gd name="T112" fmla="*/ 539 w 1419"/>
                <a:gd name="T113" fmla="*/ 709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19" h="720">
                  <a:moveTo>
                    <a:pt x="539" y="709"/>
                  </a:moveTo>
                  <a:lnTo>
                    <a:pt x="555" y="677"/>
                  </a:lnTo>
                  <a:lnTo>
                    <a:pt x="562" y="619"/>
                  </a:lnTo>
                  <a:lnTo>
                    <a:pt x="562" y="587"/>
                  </a:lnTo>
                  <a:lnTo>
                    <a:pt x="557" y="545"/>
                  </a:lnTo>
                  <a:lnTo>
                    <a:pt x="626" y="537"/>
                  </a:lnTo>
                  <a:lnTo>
                    <a:pt x="699" y="497"/>
                  </a:lnTo>
                  <a:lnTo>
                    <a:pt x="752" y="507"/>
                  </a:lnTo>
                  <a:lnTo>
                    <a:pt x="778" y="531"/>
                  </a:lnTo>
                  <a:lnTo>
                    <a:pt x="801" y="525"/>
                  </a:lnTo>
                  <a:lnTo>
                    <a:pt x="831" y="535"/>
                  </a:lnTo>
                  <a:lnTo>
                    <a:pt x="844" y="511"/>
                  </a:lnTo>
                  <a:lnTo>
                    <a:pt x="890" y="494"/>
                  </a:lnTo>
                  <a:lnTo>
                    <a:pt x="935" y="451"/>
                  </a:lnTo>
                  <a:lnTo>
                    <a:pt x="956" y="439"/>
                  </a:lnTo>
                  <a:lnTo>
                    <a:pt x="959" y="415"/>
                  </a:lnTo>
                  <a:lnTo>
                    <a:pt x="995" y="361"/>
                  </a:lnTo>
                  <a:lnTo>
                    <a:pt x="1036" y="359"/>
                  </a:lnTo>
                  <a:lnTo>
                    <a:pt x="1046" y="319"/>
                  </a:lnTo>
                  <a:lnTo>
                    <a:pt x="1064" y="317"/>
                  </a:lnTo>
                  <a:lnTo>
                    <a:pt x="1094" y="342"/>
                  </a:lnTo>
                  <a:lnTo>
                    <a:pt x="1102" y="361"/>
                  </a:lnTo>
                  <a:lnTo>
                    <a:pt x="1142" y="354"/>
                  </a:lnTo>
                  <a:lnTo>
                    <a:pt x="1171" y="362"/>
                  </a:lnTo>
                  <a:lnTo>
                    <a:pt x="1181" y="335"/>
                  </a:lnTo>
                  <a:lnTo>
                    <a:pt x="1218" y="332"/>
                  </a:lnTo>
                  <a:lnTo>
                    <a:pt x="1257" y="304"/>
                  </a:lnTo>
                  <a:lnTo>
                    <a:pt x="1286" y="290"/>
                  </a:lnTo>
                  <a:lnTo>
                    <a:pt x="1295" y="261"/>
                  </a:lnTo>
                  <a:lnTo>
                    <a:pt x="1315" y="250"/>
                  </a:lnTo>
                  <a:lnTo>
                    <a:pt x="1340" y="250"/>
                  </a:lnTo>
                  <a:lnTo>
                    <a:pt x="1348" y="268"/>
                  </a:lnTo>
                  <a:lnTo>
                    <a:pt x="1380" y="265"/>
                  </a:lnTo>
                  <a:lnTo>
                    <a:pt x="1405" y="260"/>
                  </a:lnTo>
                  <a:lnTo>
                    <a:pt x="1419" y="245"/>
                  </a:lnTo>
                  <a:lnTo>
                    <a:pt x="1406" y="223"/>
                  </a:lnTo>
                  <a:lnTo>
                    <a:pt x="1355" y="181"/>
                  </a:lnTo>
                  <a:lnTo>
                    <a:pt x="1307" y="160"/>
                  </a:lnTo>
                  <a:lnTo>
                    <a:pt x="1304" y="168"/>
                  </a:lnTo>
                  <a:lnTo>
                    <a:pt x="1323" y="205"/>
                  </a:lnTo>
                  <a:lnTo>
                    <a:pt x="1275" y="204"/>
                  </a:lnTo>
                  <a:lnTo>
                    <a:pt x="1217" y="197"/>
                  </a:lnTo>
                  <a:lnTo>
                    <a:pt x="1194" y="180"/>
                  </a:lnTo>
                  <a:lnTo>
                    <a:pt x="1153" y="175"/>
                  </a:lnTo>
                  <a:lnTo>
                    <a:pt x="1116" y="175"/>
                  </a:lnTo>
                  <a:lnTo>
                    <a:pt x="1126" y="157"/>
                  </a:lnTo>
                  <a:lnTo>
                    <a:pt x="1154" y="149"/>
                  </a:lnTo>
                  <a:lnTo>
                    <a:pt x="1151" y="128"/>
                  </a:lnTo>
                  <a:lnTo>
                    <a:pt x="1170" y="123"/>
                  </a:lnTo>
                  <a:lnTo>
                    <a:pt x="1206" y="132"/>
                  </a:lnTo>
                  <a:lnTo>
                    <a:pt x="1265" y="149"/>
                  </a:lnTo>
                  <a:lnTo>
                    <a:pt x="1273" y="143"/>
                  </a:lnTo>
                  <a:lnTo>
                    <a:pt x="1233" y="111"/>
                  </a:lnTo>
                  <a:lnTo>
                    <a:pt x="1179" y="80"/>
                  </a:lnTo>
                  <a:lnTo>
                    <a:pt x="1140" y="77"/>
                  </a:lnTo>
                  <a:lnTo>
                    <a:pt x="1103" y="85"/>
                  </a:lnTo>
                  <a:lnTo>
                    <a:pt x="1079" y="74"/>
                  </a:lnTo>
                  <a:lnTo>
                    <a:pt x="1069" y="101"/>
                  </a:lnTo>
                  <a:lnTo>
                    <a:pt x="1041" y="80"/>
                  </a:lnTo>
                  <a:lnTo>
                    <a:pt x="943" y="71"/>
                  </a:lnTo>
                  <a:lnTo>
                    <a:pt x="848" y="66"/>
                  </a:lnTo>
                  <a:lnTo>
                    <a:pt x="797" y="22"/>
                  </a:lnTo>
                  <a:lnTo>
                    <a:pt x="750" y="0"/>
                  </a:lnTo>
                  <a:lnTo>
                    <a:pt x="741" y="27"/>
                  </a:lnTo>
                  <a:lnTo>
                    <a:pt x="758" y="40"/>
                  </a:lnTo>
                  <a:lnTo>
                    <a:pt x="723" y="55"/>
                  </a:lnTo>
                  <a:lnTo>
                    <a:pt x="700" y="71"/>
                  </a:lnTo>
                  <a:lnTo>
                    <a:pt x="663" y="58"/>
                  </a:lnTo>
                  <a:lnTo>
                    <a:pt x="590" y="77"/>
                  </a:lnTo>
                  <a:lnTo>
                    <a:pt x="495" y="69"/>
                  </a:lnTo>
                  <a:lnTo>
                    <a:pt x="363" y="72"/>
                  </a:lnTo>
                  <a:lnTo>
                    <a:pt x="306" y="104"/>
                  </a:lnTo>
                  <a:lnTo>
                    <a:pt x="279" y="82"/>
                  </a:lnTo>
                  <a:lnTo>
                    <a:pt x="271" y="101"/>
                  </a:lnTo>
                  <a:lnTo>
                    <a:pt x="242" y="122"/>
                  </a:lnTo>
                  <a:lnTo>
                    <a:pt x="228" y="160"/>
                  </a:lnTo>
                  <a:lnTo>
                    <a:pt x="165" y="197"/>
                  </a:lnTo>
                  <a:lnTo>
                    <a:pt x="131" y="195"/>
                  </a:lnTo>
                  <a:lnTo>
                    <a:pt x="74" y="255"/>
                  </a:lnTo>
                  <a:lnTo>
                    <a:pt x="38" y="292"/>
                  </a:lnTo>
                  <a:lnTo>
                    <a:pt x="50" y="330"/>
                  </a:lnTo>
                  <a:lnTo>
                    <a:pt x="22" y="390"/>
                  </a:lnTo>
                  <a:lnTo>
                    <a:pt x="0" y="406"/>
                  </a:lnTo>
                  <a:lnTo>
                    <a:pt x="17" y="393"/>
                  </a:lnTo>
                  <a:lnTo>
                    <a:pt x="54" y="402"/>
                  </a:lnTo>
                  <a:lnTo>
                    <a:pt x="61" y="413"/>
                  </a:lnTo>
                  <a:lnTo>
                    <a:pt x="86" y="422"/>
                  </a:lnTo>
                  <a:lnTo>
                    <a:pt x="107" y="446"/>
                  </a:lnTo>
                  <a:lnTo>
                    <a:pt x="150" y="439"/>
                  </a:lnTo>
                  <a:lnTo>
                    <a:pt x="195" y="449"/>
                  </a:lnTo>
                  <a:lnTo>
                    <a:pt x="222" y="484"/>
                  </a:lnTo>
                  <a:lnTo>
                    <a:pt x="229" y="510"/>
                  </a:lnTo>
                  <a:lnTo>
                    <a:pt x="257" y="529"/>
                  </a:lnTo>
                  <a:lnTo>
                    <a:pt x="266" y="509"/>
                  </a:lnTo>
                  <a:lnTo>
                    <a:pt x="275" y="483"/>
                  </a:lnTo>
                  <a:lnTo>
                    <a:pt x="313" y="480"/>
                  </a:lnTo>
                  <a:lnTo>
                    <a:pt x="335" y="487"/>
                  </a:lnTo>
                  <a:lnTo>
                    <a:pt x="365" y="497"/>
                  </a:lnTo>
                  <a:lnTo>
                    <a:pt x="365" y="534"/>
                  </a:lnTo>
                  <a:lnTo>
                    <a:pt x="355" y="575"/>
                  </a:lnTo>
                  <a:lnTo>
                    <a:pt x="360" y="592"/>
                  </a:lnTo>
                  <a:lnTo>
                    <a:pt x="348" y="626"/>
                  </a:lnTo>
                  <a:lnTo>
                    <a:pt x="354" y="647"/>
                  </a:lnTo>
                  <a:lnTo>
                    <a:pt x="355" y="645"/>
                  </a:lnTo>
                  <a:lnTo>
                    <a:pt x="380" y="658"/>
                  </a:lnTo>
                  <a:lnTo>
                    <a:pt x="391" y="674"/>
                  </a:lnTo>
                  <a:lnTo>
                    <a:pt x="410" y="672"/>
                  </a:lnTo>
                  <a:lnTo>
                    <a:pt x="420" y="658"/>
                  </a:lnTo>
                  <a:lnTo>
                    <a:pt x="437" y="667"/>
                  </a:lnTo>
                  <a:lnTo>
                    <a:pt x="437" y="695"/>
                  </a:lnTo>
                  <a:lnTo>
                    <a:pt x="447" y="719"/>
                  </a:lnTo>
                  <a:lnTo>
                    <a:pt x="447" y="720"/>
                  </a:lnTo>
                  <a:lnTo>
                    <a:pt x="484" y="714"/>
                  </a:lnTo>
                  <a:lnTo>
                    <a:pt x="539" y="709"/>
                  </a:lnTo>
                  <a:close/>
                </a:path>
              </a:pathLst>
            </a:custGeom>
            <a:solidFill>
              <a:srgbClr val="00C607"/>
            </a:solidFill>
            <a:ln w="3175" cap="flat">
              <a:solidFill>
                <a:srgbClr val="00C607">
                  <a:lumMod val="75000"/>
                </a:srgbClr>
              </a:solidFill>
              <a:prstDash val="solid"/>
              <a:miter lim="800000"/>
              <a:headEnd/>
              <a:tailEnd/>
            </a:ln>
            <a:effectLst>
              <a:glow rad="21590">
                <a:srgbClr val="046446">
                  <a:alpha val="40000"/>
                </a:srgbClr>
              </a:glow>
            </a:effectLst>
          </p:spPr>
          <p:txBody>
            <a:bodyPr vert="horz" wrap="square" lIns="91440" tIns="45720" rIns="91440" bIns="45720" numCol="1" anchor="t" anchorCtr="0" compatLnSpc="1">
              <a:prstTxWarp prst="textNoShape">
                <a:avLst/>
              </a:prstTxWarp>
            </a:bodyPr>
            <a:lstStyle/>
            <a:p>
              <a:pPr defTabSz="914400"/>
              <a:endParaRPr lang="es-BO" kern="0" dirty="0">
                <a:solidFill>
                  <a:srgbClr val="31313C"/>
                </a:solidFill>
                <a:latin typeface="Nexa Book"/>
              </a:endParaRPr>
            </a:p>
          </p:txBody>
        </p:sp>
        <p:sp>
          <p:nvSpPr>
            <p:cNvPr id="87" name="Nicaragua">
              <a:extLst>
                <a:ext uri="{FF2B5EF4-FFF2-40B4-BE49-F238E27FC236}">
                  <a16:creationId xmlns:a16="http://schemas.microsoft.com/office/drawing/2014/main" id="{B52AAAC9-5F8F-4E58-83C7-479C9E60927F}"/>
                </a:ext>
              </a:extLst>
            </p:cNvPr>
            <p:cNvSpPr>
              <a:spLocks/>
            </p:cNvSpPr>
            <p:nvPr/>
          </p:nvSpPr>
          <p:spPr bwMode="auto">
            <a:xfrm>
              <a:off x="3297" y="877"/>
              <a:ext cx="196" cy="192"/>
            </a:xfrm>
            <a:custGeom>
              <a:avLst/>
              <a:gdLst>
                <a:gd name="T0" fmla="*/ 475 w 1025"/>
                <a:gd name="T1" fmla="*/ 879 h 1008"/>
                <a:gd name="T2" fmla="*/ 636 w 1025"/>
                <a:gd name="T3" fmla="*/ 908 h 1008"/>
                <a:gd name="T4" fmla="*/ 721 w 1025"/>
                <a:gd name="T5" fmla="*/ 939 h 1008"/>
                <a:gd name="T6" fmla="*/ 750 w 1025"/>
                <a:gd name="T7" fmla="*/ 966 h 1008"/>
                <a:gd name="T8" fmla="*/ 818 w 1025"/>
                <a:gd name="T9" fmla="*/ 995 h 1008"/>
                <a:gd name="T10" fmla="*/ 845 w 1025"/>
                <a:gd name="T11" fmla="*/ 990 h 1008"/>
                <a:gd name="T12" fmla="*/ 859 w 1025"/>
                <a:gd name="T13" fmla="*/ 944 h 1008"/>
                <a:gd name="T14" fmla="*/ 824 w 1025"/>
                <a:gd name="T15" fmla="*/ 868 h 1008"/>
                <a:gd name="T16" fmla="*/ 866 w 1025"/>
                <a:gd name="T17" fmla="*/ 780 h 1008"/>
                <a:gd name="T18" fmla="*/ 855 w 1025"/>
                <a:gd name="T19" fmla="*/ 759 h 1008"/>
                <a:gd name="T20" fmla="*/ 826 w 1025"/>
                <a:gd name="T21" fmla="*/ 793 h 1008"/>
                <a:gd name="T22" fmla="*/ 837 w 1025"/>
                <a:gd name="T23" fmla="*/ 725 h 1008"/>
                <a:gd name="T24" fmla="*/ 851 w 1025"/>
                <a:gd name="T25" fmla="*/ 648 h 1008"/>
                <a:gd name="T26" fmla="*/ 879 w 1025"/>
                <a:gd name="T27" fmla="*/ 552 h 1008"/>
                <a:gd name="T28" fmla="*/ 890 w 1025"/>
                <a:gd name="T29" fmla="*/ 575 h 1008"/>
                <a:gd name="T30" fmla="*/ 888 w 1025"/>
                <a:gd name="T31" fmla="*/ 657 h 1008"/>
                <a:gd name="T32" fmla="*/ 918 w 1025"/>
                <a:gd name="T33" fmla="*/ 628 h 1008"/>
                <a:gd name="T34" fmla="*/ 928 w 1025"/>
                <a:gd name="T35" fmla="*/ 439 h 1008"/>
                <a:gd name="T36" fmla="*/ 919 w 1025"/>
                <a:gd name="T37" fmla="*/ 391 h 1008"/>
                <a:gd name="T38" fmla="*/ 905 w 1025"/>
                <a:gd name="T39" fmla="*/ 363 h 1008"/>
                <a:gd name="T40" fmla="*/ 934 w 1025"/>
                <a:gd name="T41" fmla="*/ 348 h 1008"/>
                <a:gd name="T42" fmla="*/ 956 w 1025"/>
                <a:gd name="T43" fmla="*/ 306 h 1008"/>
                <a:gd name="T44" fmla="*/ 1009 w 1025"/>
                <a:gd name="T45" fmla="*/ 230 h 1008"/>
                <a:gd name="T46" fmla="*/ 991 w 1025"/>
                <a:gd name="T47" fmla="*/ 193 h 1008"/>
                <a:gd name="T48" fmla="*/ 1002 w 1025"/>
                <a:gd name="T49" fmla="*/ 145 h 1008"/>
                <a:gd name="T50" fmla="*/ 999 w 1025"/>
                <a:gd name="T51" fmla="*/ 48 h 1008"/>
                <a:gd name="T52" fmla="*/ 1025 w 1025"/>
                <a:gd name="T53" fmla="*/ 10 h 1008"/>
                <a:gd name="T54" fmla="*/ 968 w 1025"/>
                <a:gd name="T55" fmla="*/ 18 h 1008"/>
                <a:gd name="T56" fmla="*/ 935 w 1025"/>
                <a:gd name="T57" fmla="*/ 0 h 1008"/>
                <a:gd name="T58" fmla="*/ 906 w 1025"/>
                <a:gd name="T59" fmla="*/ 40 h 1008"/>
                <a:gd name="T60" fmla="*/ 838 w 1025"/>
                <a:gd name="T61" fmla="*/ 82 h 1008"/>
                <a:gd name="T62" fmla="*/ 791 w 1025"/>
                <a:gd name="T63" fmla="*/ 112 h 1008"/>
                <a:gd name="T64" fmla="*/ 722 w 1025"/>
                <a:gd name="T65" fmla="*/ 111 h 1008"/>
                <a:gd name="T66" fmla="*/ 684 w 1025"/>
                <a:gd name="T67" fmla="*/ 67 h 1008"/>
                <a:gd name="T68" fmla="*/ 656 w 1025"/>
                <a:gd name="T69" fmla="*/ 109 h 1008"/>
                <a:gd name="T70" fmla="*/ 579 w 1025"/>
                <a:gd name="T71" fmla="*/ 165 h 1008"/>
                <a:gd name="T72" fmla="*/ 555 w 1025"/>
                <a:gd name="T73" fmla="*/ 201 h 1008"/>
                <a:gd name="T74" fmla="*/ 464 w 1025"/>
                <a:gd name="T75" fmla="*/ 261 h 1008"/>
                <a:gd name="T76" fmla="*/ 421 w 1025"/>
                <a:gd name="T77" fmla="*/ 275 h 1008"/>
                <a:gd name="T78" fmla="*/ 372 w 1025"/>
                <a:gd name="T79" fmla="*/ 257 h 1008"/>
                <a:gd name="T80" fmla="*/ 246 w 1025"/>
                <a:gd name="T81" fmla="*/ 287 h 1008"/>
                <a:gd name="T82" fmla="*/ 182 w 1025"/>
                <a:gd name="T83" fmla="*/ 337 h 1008"/>
                <a:gd name="T84" fmla="*/ 175 w 1025"/>
                <a:gd name="T85" fmla="*/ 427 h 1008"/>
                <a:gd name="T86" fmla="*/ 104 w 1025"/>
                <a:gd name="T87" fmla="*/ 464 h 1008"/>
                <a:gd name="T88" fmla="*/ 65 w 1025"/>
                <a:gd name="T89" fmla="*/ 494 h 1008"/>
                <a:gd name="T90" fmla="*/ 8 w 1025"/>
                <a:gd name="T91" fmla="*/ 483 h 1008"/>
                <a:gd name="T92" fmla="*/ 80 w 1025"/>
                <a:gd name="T93" fmla="*/ 595 h 1008"/>
                <a:gd name="T94" fmla="*/ 118 w 1025"/>
                <a:gd name="T95" fmla="*/ 648 h 1008"/>
                <a:gd name="T96" fmla="*/ 239 w 1025"/>
                <a:gd name="T97" fmla="*/ 783 h 1008"/>
                <a:gd name="T98" fmla="*/ 369 w 1025"/>
                <a:gd name="T99" fmla="*/ 899 h 1008"/>
                <a:gd name="T100" fmla="*/ 400 w 1025"/>
                <a:gd name="T101" fmla="*/ 903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25" h="1008">
                  <a:moveTo>
                    <a:pt x="400" y="890"/>
                  </a:moveTo>
                  <a:lnTo>
                    <a:pt x="475" y="879"/>
                  </a:lnTo>
                  <a:lnTo>
                    <a:pt x="595" y="915"/>
                  </a:lnTo>
                  <a:lnTo>
                    <a:pt x="636" y="908"/>
                  </a:lnTo>
                  <a:lnTo>
                    <a:pt x="696" y="905"/>
                  </a:lnTo>
                  <a:lnTo>
                    <a:pt x="721" y="939"/>
                  </a:lnTo>
                  <a:lnTo>
                    <a:pt x="750" y="948"/>
                  </a:lnTo>
                  <a:lnTo>
                    <a:pt x="750" y="966"/>
                  </a:lnTo>
                  <a:lnTo>
                    <a:pt x="796" y="1008"/>
                  </a:lnTo>
                  <a:lnTo>
                    <a:pt x="818" y="995"/>
                  </a:lnTo>
                  <a:lnTo>
                    <a:pt x="842" y="995"/>
                  </a:lnTo>
                  <a:lnTo>
                    <a:pt x="845" y="990"/>
                  </a:lnTo>
                  <a:lnTo>
                    <a:pt x="866" y="977"/>
                  </a:lnTo>
                  <a:lnTo>
                    <a:pt x="859" y="944"/>
                  </a:lnTo>
                  <a:lnTo>
                    <a:pt x="835" y="915"/>
                  </a:lnTo>
                  <a:lnTo>
                    <a:pt x="824" y="868"/>
                  </a:lnTo>
                  <a:lnTo>
                    <a:pt x="851" y="815"/>
                  </a:lnTo>
                  <a:lnTo>
                    <a:pt x="866" y="780"/>
                  </a:lnTo>
                  <a:lnTo>
                    <a:pt x="867" y="733"/>
                  </a:lnTo>
                  <a:lnTo>
                    <a:pt x="855" y="759"/>
                  </a:lnTo>
                  <a:lnTo>
                    <a:pt x="848" y="780"/>
                  </a:lnTo>
                  <a:lnTo>
                    <a:pt x="826" y="793"/>
                  </a:lnTo>
                  <a:lnTo>
                    <a:pt x="826" y="761"/>
                  </a:lnTo>
                  <a:lnTo>
                    <a:pt x="837" y="725"/>
                  </a:lnTo>
                  <a:lnTo>
                    <a:pt x="858" y="677"/>
                  </a:lnTo>
                  <a:lnTo>
                    <a:pt x="851" y="648"/>
                  </a:lnTo>
                  <a:lnTo>
                    <a:pt x="853" y="618"/>
                  </a:lnTo>
                  <a:lnTo>
                    <a:pt x="879" y="552"/>
                  </a:lnTo>
                  <a:lnTo>
                    <a:pt x="898" y="557"/>
                  </a:lnTo>
                  <a:lnTo>
                    <a:pt x="890" y="575"/>
                  </a:lnTo>
                  <a:cubicBezTo>
                    <a:pt x="890" y="575"/>
                    <a:pt x="888" y="602"/>
                    <a:pt x="888" y="610"/>
                  </a:cubicBezTo>
                  <a:cubicBezTo>
                    <a:pt x="888" y="618"/>
                    <a:pt x="888" y="657"/>
                    <a:pt x="888" y="657"/>
                  </a:cubicBezTo>
                  <a:lnTo>
                    <a:pt x="901" y="658"/>
                  </a:lnTo>
                  <a:lnTo>
                    <a:pt x="918" y="628"/>
                  </a:lnTo>
                  <a:lnTo>
                    <a:pt x="929" y="542"/>
                  </a:lnTo>
                  <a:lnTo>
                    <a:pt x="928" y="439"/>
                  </a:lnTo>
                  <a:lnTo>
                    <a:pt x="936" y="417"/>
                  </a:lnTo>
                  <a:lnTo>
                    <a:pt x="919" y="391"/>
                  </a:lnTo>
                  <a:lnTo>
                    <a:pt x="905" y="385"/>
                  </a:lnTo>
                  <a:lnTo>
                    <a:pt x="905" y="363"/>
                  </a:lnTo>
                  <a:lnTo>
                    <a:pt x="921" y="346"/>
                  </a:lnTo>
                  <a:lnTo>
                    <a:pt x="934" y="348"/>
                  </a:lnTo>
                  <a:lnTo>
                    <a:pt x="942" y="362"/>
                  </a:lnTo>
                  <a:lnTo>
                    <a:pt x="956" y="306"/>
                  </a:lnTo>
                  <a:lnTo>
                    <a:pt x="992" y="260"/>
                  </a:lnTo>
                  <a:lnTo>
                    <a:pt x="1009" y="230"/>
                  </a:lnTo>
                  <a:lnTo>
                    <a:pt x="1013" y="208"/>
                  </a:lnTo>
                  <a:lnTo>
                    <a:pt x="991" y="193"/>
                  </a:lnTo>
                  <a:lnTo>
                    <a:pt x="989" y="173"/>
                  </a:lnTo>
                  <a:lnTo>
                    <a:pt x="1002" y="145"/>
                  </a:lnTo>
                  <a:lnTo>
                    <a:pt x="996" y="108"/>
                  </a:lnTo>
                  <a:lnTo>
                    <a:pt x="999" y="48"/>
                  </a:lnTo>
                  <a:lnTo>
                    <a:pt x="1012" y="24"/>
                  </a:lnTo>
                  <a:lnTo>
                    <a:pt x="1025" y="10"/>
                  </a:lnTo>
                  <a:lnTo>
                    <a:pt x="1000" y="15"/>
                  </a:lnTo>
                  <a:lnTo>
                    <a:pt x="968" y="18"/>
                  </a:lnTo>
                  <a:lnTo>
                    <a:pt x="960" y="0"/>
                  </a:lnTo>
                  <a:lnTo>
                    <a:pt x="935" y="0"/>
                  </a:lnTo>
                  <a:lnTo>
                    <a:pt x="915" y="11"/>
                  </a:lnTo>
                  <a:lnTo>
                    <a:pt x="906" y="40"/>
                  </a:lnTo>
                  <a:lnTo>
                    <a:pt x="877" y="54"/>
                  </a:lnTo>
                  <a:lnTo>
                    <a:pt x="838" y="82"/>
                  </a:lnTo>
                  <a:lnTo>
                    <a:pt x="801" y="85"/>
                  </a:lnTo>
                  <a:lnTo>
                    <a:pt x="791" y="112"/>
                  </a:lnTo>
                  <a:lnTo>
                    <a:pt x="762" y="104"/>
                  </a:lnTo>
                  <a:lnTo>
                    <a:pt x="722" y="111"/>
                  </a:lnTo>
                  <a:lnTo>
                    <a:pt x="714" y="92"/>
                  </a:lnTo>
                  <a:lnTo>
                    <a:pt x="684" y="67"/>
                  </a:lnTo>
                  <a:lnTo>
                    <a:pt x="666" y="69"/>
                  </a:lnTo>
                  <a:lnTo>
                    <a:pt x="656" y="109"/>
                  </a:lnTo>
                  <a:lnTo>
                    <a:pt x="615" y="111"/>
                  </a:lnTo>
                  <a:lnTo>
                    <a:pt x="579" y="165"/>
                  </a:lnTo>
                  <a:lnTo>
                    <a:pt x="576" y="189"/>
                  </a:lnTo>
                  <a:lnTo>
                    <a:pt x="555" y="201"/>
                  </a:lnTo>
                  <a:lnTo>
                    <a:pt x="510" y="244"/>
                  </a:lnTo>
                  <a:lnTo>
                    <a:pt x="464" y="261"/>
                  </a:lnTo>
                  <a:lnTo>
                    <a:pt x="451" y="285"/>
                  </a:lnTo>
                  <a:lnTo>
                    <a:pt x="421" y="275"/>
                  </a:lnTo>
                  <a:lnTo>
                    <a:pt x="398" y="281"/>
                  </a:lnTo>
                  <a:lnTo>
                    <a:pt x="372" y="257"/>
                  </a:lnTo>
                  <a:lnTo>
                    <a:pt x="319" y="247"/>
                  </a:lnTo>
                  <a:lnTo>
                    <a:pt x="246" y="287"/>
                  </a:lnTo>
                  <a:lnTo>
                    <a:pt x="177" y="295"/>
                  </a:lnTo>
                  <a:lnTo>
                    <a:pt x="182" y="337"/>
                  </a:lnTo>
                  <a:lnTo>
                    <a:pt x="182" y="369"/>
                  </a:lnTo>
                  <a:lnTo>
                    <a:pt x="175" y="427"/>
                  </a:lnTo>
                  <a:lnTo>
                    <a:pt x="159" y="459"/>
                  </a:lnTo>
                  <a:lnTo>
                    <a:pt x="104" y="464"/>
                  </a:lnTo>
                  <a:lnTo>
                    <a:pt x="67" y="470"/>
                  </a:lnTo>
                  <a:lnTo>
                    <a:pt x="65" y="494"/>
                  </a:lnTo>
                  <a:lnTo>
                    <a:pt x="48" y="498"/>
                  </a:lnTo>
                  <a:lnTo>
                    <a:pt x="8" y="483"/>
                  </a:lnTo>
                  <a:lnTo>
                    <a:pt x="0" y="498"/>
                  </a:lnTo>
                  <a:lnTo>
                    <a:pt x="80" y="595"/>
                  </a:lnTo>
                  <a:lnTo>
                    <a:pt x="118" y="621"/>
                  </a:lnTo>
                  <a:lnTo>
                    <a:pt x="118" y="648"/>
                  </a:lnTo>
                  <a:lnTo>
                    <a:pt x="182" y="706"/>
                  </a:lnTo>
                  <a:lnTo>
                    <a:pt x="239" y="783"/>
                  </a:lnTo>
                  <a:lnTo>
                    <a:pt x="341" y="896"/>
                  </a:lnTo>
                  <a:lnTo>
                    <a:pt x="369" y="899"/>
                  </a:lnTo>
                  <a:lnTo>
                    <a:pt x="384" y="910"/>
                  </a:lnTo>
                  <a:lnTo>
                    <a:pt x="400" y="903"/>
                  </a:lnTo>
                  <a:lnTo>
                    <a:pt x="400" y="890"/>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88" name="Costa Rica">
              <a:extLst>
                <a:ext uri="{FF2B5EF4-FFF2-40B4-BE49-F238E27FC236}">
                  <a16:creationId xmlns:a16="http://schemas.microsoft.com/office/drawing/2014/main" id="{98F4FDAF-ACC6-413D-BF3C-9337344F4D54}"/>
                </a:ext>
              </a:extLst>
            </p:cNvPr>
            <p:cNvSpPr>
              <a:spLocks/>
            </p:cNvSpPr>
            <p:nvPr/>
          </p:nvSpPr>
          <p:spPr bwMode="auto">
            <a:xfrm>
              <a:off x="3366" y="1045"/>
              <a:ext cx="143" cy="136"/>
            </a:xfrm>
            <a:custGeom>
              <a:avLst/>
              <a:gdLst>
                <a:gd name="T0" fmla="*/ 676 w 750"/>
                <a:gd name="T1" fmla="*/ 584 h 713"/>
                <a:gd name="T2" fmla="*/ 684 w 750"/>
                <a:gd name="T3" fmla="*/ 519 h 713"/>
                <a:gd name="T4" fmla="*/ 665 w 750"/>
                <a:gd name="T5" fmla="*/ 475 h 713"/>
                <a:gd name="T6" fmla="*/ 691 w 750"/>
                <a:gd name="T7" fmla="*/ 406 h 713"/>
                <a:gd name="T8" fmla="*/ 750 w 750"/>
                <a:gd name="T9" fmla="*/ 393 h 713"/>
                <a:gd name="T10" fmla="*/ 714 w 750"/>
                <a:gd name="T11" fmla="*/ 359 h 713"/>
                <a:gd name="T12" fmla="*/ 655 w 750"/>
                <a:gd name="T13" fmla="*/ 319 h 713"/>
                <a:gd name="T14" fmla="*/ 596 w 750"/>
                <a:gd name="T15" fmla="*/ 238 h 713"/>
                <a:gd name="T16" fmla="*/ 563 w 750"/>
                <a:gd name="T17" fmla="*/ 146 h 713"/>
                <a:gd name="T18" fmla="*/ 526 w 750"/>
                <a:gd name="T19" fmla="*/ 111 h 713"/>
                <a:gd name="T20" fmla="*/ 473 w 750"/>
                <a:gd name="T21" fmla="*/ 132 h 713"/>
                <a:gd name="T22" fmla="*/ 459 w 750"/>
                <a:gd name="T23" fmla="*/ 116 h 713"/>
                <a:gd name="T24" fmla="*/ 391 w 750"/>
                <a:gd name="T25" fmla="*/ 87 h 713"/>
                <a:gd name="T26" fmla="*/ 362 w 750"/>
                <a:gd name="T27" fmla="*/ 60 h 713"/>
                <a:gd name="T28" fmla="*/ 277 w 750"/>
                <a:gd name="T29" fmla="*/ 29 h 713"/>
                <a:gd name="T30" fmla="*/ 116 w 750"/>
                <a:gd name="T31" fmla="*/ 0 h 713"/>
                <a:gd name="T32" fmla="*/ 41 w 750"/>
                <a:gd name="T33" fmla="*/ 24 h 713"/>
                <a:gd name="T34" fmla="*/ 30 w 750"/>
                <a:gd name="T35" fmla="*/ 34 h 713"/>
                <a:gd name="T36" fmla="*/ 3 w 750"/>
                <a:gd name="T37" fmla="*/ 97 h 713"/>
                <a:gd name="T38" fmla="*/ 50 w 750"/>
                <a:gd name="T39" fmla="*/ 116 h 713"/>
                <a:gd name="T40" fmla="*/ 21 w 750"/>
                <a:gd name="T41" fmla="*/ 183 h 713"/>
                <a:gd name="T42" fmla="*/ 10 w 750"/>
                <a:gd name="T43" fmla="*/ 278 h 713"/>
                <a:gd name="T44" fmla="*/ 128 w 750"/>
                <a:gd name="T45" fmla="*/ 331 h 713"/>
                <a:gd name="T46" fmla="*/ 184 w 750"/>
                <a:gd name="T47" fmla="*/ 390 h 713"/>
                <a:gd name="T48" fmla="*/ 231 w 750"/>
                <a:gd name="T49" fmla="*/ 345 h 713"/>
                <a:gd name="T50" fmla="*/ 160 w 750"/>
                <a:gd name="T51" fmla="*/ 264 h 713"/>
                <a:gd name="T52" fmla="*/ 165 w 750"/>
                <a:gd name="T53" fmla="*/ 223 h 713"/>
                <a:gd name="T54" fmla="*/ 245 w 750"/>
                <a:gd name="T55" fmla="*/ 275 h 713"/>
                <a:gd name="T56" fmla="*/ 292 w 750"/>
                <a:gd name="T57" fmla="*/ 342 h 713"/>
                <a:gd name="T58" fmla="*/ 358 w 750"/>
                <a:gd name="T59" fmla="*/ 416 h 713"/>
                <a:gd name="T60" fmla="*/ 425 w 750"/>
                <a:gd name="T61" fmla="*/ 469 h 713"/>
                <a:gd name="T62" fmla="*/ 481 w 750"/>
                <a:gd name="T63" fmla="*/ 546 h 713"/>
                <a:gd name="T64" fmla="*/ 452 w 750"/>
                <a:gd name="T65" fmla="*/ 613 h 713"/>
                <a:gd name="T66" fmla="*/ 525 w 750"/>
                <a:gd name="T67" fmla="*/ 663 h 713"/>
                <a:gd name="T68" fmla="*/ 577 w 750"/>
                <a:gd name="T69" fmla="*/ 676 h 713"/>
                <a:gd name="T70" fmla="*/ 561 w 750"/>
                <a:gd name="T71" fmla="*/ 612 h 713"/>
                <a:gd name="T72" fmla="*/ 523 w 750"/>
                <a:gd name="T73" fmla="*/ 585 h 713"/>
                <a:gd name="T74" fmla="*/ 563 w 750"/>
                <a:gd name="T75" fmla="*/ 591 h 713"/>
                <a:gd name="T76" fmla="*/ 600 w 750"/>
                <a:gd name="T77" fmla="*/ 678 h 713"/>
                <a:gd name="T78" fmla="*/ 627 w 750"/>
                <a:gd name="T79" fmla="*/ 693 h 713"/>
                <a:gd name="T80" fmla="*/ 671 w 750"/>
                <a:gd name="T81" fmla="*/ 713 h 713"/>
                <a:gd name="T82" fmla="*/ 676 w 750"/>
                <a:gd name="T83" fmla="*/ 665 h 713"/>
                <a:gd name="T84" fmla="*/ 668 w 750"/>
                <a:gd name="T85" fmla="*/ 64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713">
                  <a:moveTo>
                    <a:pt x="666" y="619"/>
                  </a:moveTo>
                  <a:lnTo>
                    <a:pt x="676" y="584"/>
                  </a:lnTo>
                  <a:lnTo>
                    <a:pt x="711" y="557"/>
                  </a:lnTo>
                  <a:lnTo>
                    <a:pt x="684" y="519"/>
                  </a:lnTo>
                  <a:lnTo>
                    <a:pt x="658" y="510"/>
                  </a:lnTo>
                  <a:lnTo>
                    <a:pt x="665" y="475"/>
                  </a:lnTo>
                  <a:lnTo>
                    <a:pt x="692" y="445"/>
                  </a:lnTo>
                  <a:lnTo>
                    <a:pt x="691" y="406"/>
                  </a:lnTo>
                  <a:lnTo>
                    <a:pt x="711" y="392"/>
                  </a:lnTo>
                  <a:lnTo>
                    <a:pt x="750" y="393"/>
                  </a:lnTo>
                  <a:lnTo>
                    <a:pt x="746" y="383"/>
                  </a:lnTo>
                  <a:lnTo>
                    <a:pt x="714" y="359"/>
                  </a:lnTo>
                  <a:lnTo>
                    <a:pt x="679" y="349"/>
                  </a:lnTo>
                  <a:lnTo>
                    <a:pt x="655" y="319"/>
                  </a:lnTo>
                  <a:lnTo>
                    <a:pt x="641" y="283"/>
                  </a:lnTo>
                  <a:lnTo>
                    <a:pt x="596" y="238"/>
                  </a:lnTo>
                  <a:lnTo>
                    <a:pt x="569" y="194"/>
                  </a:lnTo>
                  <a:lnTo>
                    <a:pt x="563" y="146"/>
                  </a:lnTo>
                  <a:lnTo>
                    <a:pt x="547" y="107"/>
                  </a:lnTo>
                  <a:lnTo>
                    <a:pt x="526" y="111"/>
                  </a:lnTo>
                  <a:lnTo>
                    <a:pt x="520" y="132"/>
                  </a:lnTo>
                  <a:lnTo>
                    <a:pt x="473" y="132"/>
                  </a:lnTo>
                  <a:lnTo>
                    <a:pt x="483" y="116"/>
                  </a:lnTo>
                  <a:lnTo>
                    <a:pt x="459" y="116"/>
                  </a:lnTo>
                  <a:lnTo>
                    <a:pt x="437" y="129"/>
                  </a:lnTo>
                  <a:lnTo>
                    <a:pt x="391" y="87"/>
                  </a:lnTo>
                  <a:lnTo>
                    <a:pt x="391" y="69"/>
                  </a:lnTo>
                  <a:lnTo>
                    <a:pt x="362" y="60"/>
                  </a:lnTo>
                  <a:lnTo>
                    <a:pt x="337" y="26"/>
                  </a:lnTo>
                  <a:lnTo>
                    <a:pt x="277" y="29"/>
                  </a:lnTo>
                  <a:lnTo>
                    <a:pt x="236" y="36"/>
                  </a:lnTo>
                  <a:lnTo>
                    <a:pt x="116" y="0"/>
                  </a:lnTo>
                  <a:lnTo>
                    <a:pt x="41" y="11"/>
                  </a:lnTo>
                  <a:lnTo>
                    <a:pt x="41" y="24"/>
                  </a:lnTo>
                  <a:lnTo>
                    <a:pt x="25" y="31"/>
                  </a:lnTo>
                  <a:lnTo>
                    <a:pt x="30" y="34"/>
                  </a:lnTo>
                  <a:lnTo>
                    <a:pt x="18" y="84"/>
                  </a:lnTo>
                  <a:lnTo>
                    <a:pt x="3" y="97"/>
                  </a:lnTo>
                  <a:lnTo>
                    <a:pt x="16" y="108"/>
                  </a:lnTo>
                  <a:lnTo>
                    <a:pt x="50" y="116"/>
                  </a:lnTo>
                  <a:lnTo>
                    <a:pt x="59" y="161"/>
                  </a:lnTo>
                  <a:lnTo>
                    <a:pt x="21" y="183"/>
                  </a:lnTo>
                  <a:lnTo>
                    <a:pt x="0" y="235"/>
                  </a:lnTo>
                  <a:lnTo>
                    <a:pt x="10" y="278"/>
                  </a:lnTo>
                  <a:lnTo>
                    <a:pt x="69" y="329"/>
                  </a:lnTo>
                  <a:lnTo>
                    <a:pt x="128" y="331"/>
                  </a:lnTo>
                  <a:lnTo>
                    <a:pt x="164" y="354"/>
                  </a:lnTo>
                  <a:lnTo>
                    <a:pt x="184" y="390"/>
                  </a:lnTo>
                  <a:lnTo>
                    <a:pt x="205" y="390"/>
                  </a:lnTo>
                  <a:lnTo>
                    <a:pt x="231" y="345"/>
                  </a:lnTo>
                  <a:lnTo>
                    <a:pt x="220" y="307"/>
                  </a:lnTo>
                  <a:lnTo>
                    <a:pt x="160" y="264"/>
                  </a:lnTo>
                  <a:lnTo>
                    <a:pt x="146" y="240"/>
                  </a:lnTo>
                  <a:lnTo>
                    <a:pt x="165" y="223"/>
                  </a:lnTo>
                  <a:lnTo>
                    <a:pt x="204" y="254"/>
                  </a:lnTo>
                  <a:lnTo>
                    <a:pt x="245" y="275"/>
                  </a:lnTo>
                  <a:lnTo>
                    <a:pt x="249" y="312"/>
                  </a:lnTo>
                  <a:lnTo>
                    <a:pt x="292" y="342"/>
                  </a:lnTo>
                  <a:lnTo>
                    <a:pt x="306" y="387"/>
                  </a:lnTo>
                  <a:lnTo>
                    <a:pt x="358" y="416"/>
                  </a:lnTo>
                  <a:lnTo>
                    <a:pt x="396" y="451"/>
                  </a:lnTo>
                  <a:lnTo>
                    <a:pt x="425" y="469"/>
                  </a:lnTo>
                  <a:lnTo>
                    <a:pt x="473" y="525"/>
                  </a:lnTo>
                  <a:lnTo>
                    <a:pt x="481" y="546"/>
                  </a:lnTo>
                  <a:lnTo>
                    <a:pt x="452" y="583"/>
                  </a:lnTo>
                  <a:lnTo>
                    <a:pt x="452" y="613"/>
                  </a:lnTo>
                  <a:lnTo>
                    <a:pt x="472" y="644"/>
                  </a:lnTo>
                  <a:lnTo>
                    <a:pt x="525" y="663"/>
                  </a:lnTo>
                  <a:lnTo>
                    <a:pt x="560" y="686"/>
                  </a:lnTo>
                  <a:lnTo>
                    <a:pt x="577" y="676"/>
                  </a:lnTo>
                  <a:lnTo>
                    <a:pt x="582" y="639"/>
                  </a:lnTo>
                  <a:lnTo>
                    <a:pt x="561" y="612"/>
                  </a:lnTo>
                  <a:lnTo>
                    <a:pt x="523" y="592"/>
                  </a:lnTo>
                  <a:lnTo>
                    <a:pt x="523" y="585"/>
                  </a:lnTo>
                  <a:lnTo>
                    <a:pt x="539" y="573"/>
                  </a:lnTo>
                  <a:lnTo>
                    <a:pt x="563" y="591"/>
                  </a:lnTo>
                  <a:lnTo>
                    <a:pt x="602" y="637"/>
                  </a:lnTo>
                  <a:lnTo>
                    <a:pt x="600" y="678"/>
                  </a:lnTo>
                  <a:lnTo>
                    <a:pt x="615" y="686"/>
                  </a:lnTo>
                  <a:lnTo>
                    <a:pt x="627" y="693"/>
                  </a:lnTo>
                  <a:lnTo>
                    <a:pt x="643" y="711"/>
                  </a:lnTo>
                  <a:lnTo>
                    <a:pt x="671" y="713"/>
                  </a:lnTo>
                  <a:lnTo>
                    <a:pt x="678" y="691"/>
                  </a:lnTo>
                  <a:lnTo>
                    <a:pt x="676" y="665"/>
                  </a:lnTo>
                  <a:lnTo>
                    <a:pt x="682" y="665"/>
                  </a:lnTo>
                  <a:lnTo>
                    <a:pt x="668" y="643"/>
                  </a:lnTo>
                  <a:lnTo>
                    <a:pt x="666" y="619"/>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89" name="Panamá">
              <a:extLst>
                <a:ext uri="{FF2B5EF4-FFF2-40B4-BE49-F238E27FC236}">
                  <a16:creationId xmlns:a16="http://schemas.microsoft.com/office/drawing/2014/main" id="{9A7C4FEF-CE5D-4FD0-AD47-C2B0AA32D21D}"/>
                </a:ext>
              </a:extLst>
            </p:cNvPr>
            <p:cNvSpPr>
              <a:spLocks/>
            </p:cNvSpPr>
            <p:nvPr/>
          </p:nvSpPr>
          <p:spPr bwMode="auto">
            <a:xfrm>
              <a:off x="3491" y="1114"/>
              <a:ext cx="236" cy="107"/>
            </a:xfrm>
            <a:custGeom>
              <a:avLst/>
              <a:gdLst>
                <a:gd name="T0" fmla="*/ 1188 w 1236"/>
                <a:gd name="T1" fmla="*/ 450 h 564"/>
                <a:gd name="T2" fmla="*/ 1236 w 1236"/>
                <a:gd name="T3" fmla="*/ 339 h 564"/>
                <a:gd name="T4" fmla="*/ 1209 w 1236"/>
                <a:gd name="T5" fmla="*/ 254 h 564"/>
                <a:gd name="T6" fmla="*/ 1200 w 1236"/>
                <a:gd name="T7" fmla="*/ 199 h 564"/>
                <a:gd name="T8" fmla="*/ 1161 w 1236"/>
                <a:gd name="T9" fmla="*/ 157 h 564"/>
                <a:gd name="T10" fmla="*/ 1028 w 1236"/>
                <a:gd name="T11" fmla="*/ 56 h 564"/>
                <a:gd name="T12" fmla="*/ 876 w 1236"/>
                <a:gd name="T13" fmla="*/ 43 h 564"/>
                <a:gd name="T14" fmla="*/ 831 w 1236"/>
                <a:gd name="T15" fmla="*/ 15 h 564"/>
                <a:gd name="T16" fmla="*/ 775 w 1236"/>
                <a:gd name="T17" fmla="*/ 3 h 564"/>
                <a:gd name="T18" fmla="*/ 645 w 1236"/>
                <a:gd name="T19" fmla="*/ 64 h 564"/>
                <a:gd name="T20" fmla="*/ 468 w 1236"/>
                <a:gd name="T21" fmla="*/ 172 h 564"/>
                <a:gd name="T22" fmla="*/ 357 w 1236"/>
                <a:gd name="T23" fmla="*/ 173 h 564"/>
                <a:gd name="T24" fmla="*/ 229 w 1236"/>
                <a:gd name="T25" fmla="*/ 96 h 564"/>
                <a:gd name="T26" fmla="*/ 242 w 1236"/>
                <a:gd name="T27" fmla="*/ 124 h 564"/>
                <a:gd name="T28" fmla="*/ 207 w 1236"/>
                <a:gd name="T29" fmla="*/ 152 h 564"/>
                <a:gd name="T30" fmla="*/ 159 w 1236"/>
                <a:gd name="T31" fmla="*/ 115 h 564"/>
                <a:gd name="T32" fmla="*/ 183 w 1236"/>
                <a:gd name="T33" fmla="*/ 102 h 564"/>
                <a:gd name="T34" fmla="*/ 153 w 1236"/>
                <a:gd name="T35" fmla="*/ 90 h 564"/>
                <a:gd name="T36" fmla="*/ 101 w 1236"/>
                <a:gd name="T37" fmla="*/ 55 h 564"/>
                <a:gd name="T38" fmla="*/ 53 w 1236"/>
                <a:gd name="T39" fmla="*/ 29 h 564"/>
                <a:gd name="T40" fmla="*/ 34 w 1236"/>
                <a:gd name="T41" fmla="*/ 82 h 564"/>
                <a:gd name="T42" fmla="*/ 0 w 1236"/>
                <a:gd name="T43" fmla="*/ 147 h 564"/>
                <a:gd name="T44" fmla="*/ 53 w 1236"/>
                <a:gd name="T45" fmla="*/ 194 h 564"/>
                <a:gd name="T46" fmla="*/ 8 w 1236"/>
                <a:gd name="T47" fmla="*/ 256 h 564"/>
                <a:gd name="T48" fmla="*/ 24 w 1236"/>
                <a:gd name="T49" fmla="*/ 302 h 564"/>
                <a:gd name="T50" fmla="*/ 93 w 1236"/>
                <a:gd name="T51" fmla="*/ 305 h 564"/>
                <a:gd name="T52" fmla="*/ 155 w 1236"/>
                <a:gd name="T53" fmla="*/ 282 h 564"/>
                <a:gd name="T54" fmla="*/ 172 w 1236"/>
                <a:gd name="T55" fmla="*/ 319 h 564"/>
                <a:gd name="T56" fmla="*/ 278 w 1236"/>
                <a:gd name="T57" fmla="*/ 338 h 564"/>
                <a:gd name="T58" fmla="*/ 317 w 1236"/>
                <a:gd name="T59" fmla="*/ 452 h 564"/>
                <a:gd name="T60" fmla="*/ 389 w 1236"/>
                <a:gd name="T61" fmla="*/ 471 h 564"/>
                <a:gd name="T62" fmla="*/ 387 w 1236"/>
                <a:gd name="T63" fmla="*/ 428 h 564"/>
                <a:gd name="T64" fmla="*/ 432 w 1236"/>
                <a:gd name="T65" fmla="*/ 409 h 564"/>
                <a:gd name="T66" fmla="*/ 437 w 1236"/>
                <a:gd name="T67" fmla="*/ 452 h 564"/>
                <a:gd name="T68" fmla="*/ 441 w 1236"/>
                <a:gd name="T69" fmla="*/ 529 h 564"/>
                <a:gd name="T70" fmla="*/ 518 w 1236"/>
                <a:gd name="T71" fmla="*/ 564 h 564"/>
                <a:gd name="T72" fmla="*/ 575 w 1236"/>
                <a:gd name="T73" fmla="*/ 491 h 564"/>
                <a:gd name="T74" fmla="*/ 638 w 1236"/>
                <a:gd name="T75" fmla="*/ 490 h 564"/>
                <a:gd name="T76" fmla="*/ 606 w 1236"/>
                <a:gd name="T77" fmla="*/ 414 h 564"/>
                <a:gd name="T78" fmla="*/ 552 w 1236"/>
                <a:gd name="T79" fmla="*/ 351 h 564"/>
                <a:gd name="T80" fmla="*/ 597 w 1236"/>
                <a:gd name="T81" fmla="*/ 307 h 564"/>
                <a:gd name="T82" fmla="*/ 729 w 1236"/>
                <a:gd name="T83" fmla="*/ 235 h 564"/>
                <a:gd name="T84" fmla="*/ 714 w 1236"/>
                <a:gd name="T85" fmla="*/ 203 h 564"/>
                <a:gd name="T86" fmla="*/ 785 w 1236"/>
                <a:gd name="T87" fmla="*/ 125 h 564"/>
                <a:gd name="T88" fmla="*/ 867 w 1236"/>
                <a:gd name="T89" fmla="*/ 136 h 564"/>
                <a:gd name="T90" fmla="*/ 937 w 1236"/>
                <a:gd name="T91" fmla="*/ 181 h 564"/>
                <a:gd name="T92" fmla="*/ 991 w 1236"/>
                <a:gd name="T93" fmla="*/ 273 h 564"/>
                <a:gd name="T94" fmla="*/ 1028 w 1236"/>
                <a:gd name="T95" fmla="*/ 281 h 564"/>
                <a:gd name="T96" fmla="*/ 1081 w 1236"/>
                <a:gd name="T97" fmla="*/ 246 h 564"/>
                <a:gd name="T98" fmla="*/ 1073 w 1236"/>
                <a:gd name="T99" fmla="*/ 296 h 564"/>
                <a:gd name="T100" fmla="*/ 1014 w 1236"/>
                <a:gd name="T101" fmla="*/ 354 h 564"/>
                <a:gd name="T102" fmla="*/ 1014 w 1236"/>
                <a:gd name="T103" fmla="*/ 429 h 564"/>
                <a:gd name="T104" fmla="*/ 1110 w 1236"/>
                <a:gd name="T105" fmla="*/ 540 h 564"/>
                <a:gd name="T106" fmla="*/ 1161 w 1236"/>
                <a:gd name="T107" fmla="*/ 471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6" h="564">
                  <a:moveTo>
                    <a:pt x="1161" y="471"/>
                  </a:moveTo>
                  <a:lnTo>
                    <a:pt x="1188" y="450"/>
                  </a:lnTo>
                  <a:lnTo>
                    <a:pt x="1204" y="396"/>
                  </a:lnTo>
                  <a:lnTo>
                    <a:pt x="1236" y="339"/>
                  </a:lnTo>
                  <a:lnTo>
                    <a:pt x="1216" y="283"/>
                  </a:lnTo>
                  <a:lnTo>
                    <a:pt x="1209" y="254"/>
                  </a:lnTo>
                  <a:lnTo>
                    <a:pt x="1218" y="215"/>
                  </a:lnTo>
                  <a:lnTo>
                    <a:pt x="1200" y="199"/>
                  </a:lnTo>
                  <a:lnTo>
                    <a:pt x="1169" y="181"/>
                  </a:lnTo>
                  <a:lnTo>
                    <a:pt x="1161" y="157"/>
                  </a:lnTo>
                  <a:lnTo>
                    <a:pt x="1121" y="111"/>
                  </a:lnTo>
                  <a:lnTo>
                    <a:pt x="1028" y="56"/>
                  </a:lnTo>
                  <a:lnTo>
                    <a:pt x="974" y="43"/>
                  </a:lnTo>
                  <a:lnTo>
                    <a:pt x="876" y="43"/>
                  </a:lnTo>
                  <a:lnTo>
                    <a:pt x="844" y="36"/>
                  </a:lnTo>
                  <a:lnTo>
                    <a:pt x="831" y="15"/>
                  </a:lnTo>
                  <a:lnTo>
                    <a:pt x="797" y="0"/>
                  </a:lnTo>
                  <a:lnTo>
                    <a:pt x="775" y="3"/>
                  </a:lnTo>
                  <a:lnTo>
                    <a:pt x="712" y="48"/>
                  </a:lnTo>
                  <a:lnTo>
                    <a:pt x="645" y="64"/>
                  </a:lnTo>
                  <a:lnTo>
                    <a:pt x="508" y="133"/>
                  </a:lnTo>
                  <a:lnTo>
                    <a:pt x="468" y="172"/>
                  </a:lnTo>
                  <a:lnTo>
                    <a:pt x="430" y="176"/>
                  </a:lnTo>
                  <a:lnTo>
                    <a:pt x="357" y="173"/>
                  </a:lnTo>
                  <a:lnTo>
                    <a:pt x="280" y="120"/>
                  </a:lnTo>
                  <a:lnTo>
                    <a:pt x="229" y="96"/>
                  </a:lnTo>
                  <a:lnTo>
                    <a:pt x="216" y="108"/>
                  </a:lnTo>
                  <a:lnTo>
                    <a:pt x="242" y="124"/>
                  </a:lnTo>
                  <a:lnTo>
                    <a:pt x="242" y="146"/>
                  </a:lnTo>
                  <a:lnTo>
                    <a:pt x="207" y="152"/>
                  </a:lnTo>
                  <a:lnTo>
                    <a:pt x="170" y="133"/>
                  </a:lnTo>
                  <a:lnTo>
                    <a:pt x="159" y="115"/>
                  </a:lnTo>
                  <a:lnTo>
                    <a:pt x="167" y="107"/>
                  </a:lnTo>
                  <a:lnTo>
                    <a:pt x="183" y="102"/>
                  </a:lnTo>
                  <a:lnTo>
                    <a:pt x="170" y="88"/>
                  </a:lnTo>
                  <a:lnTo>
                    <a:pt x="153" y="90"/>
                  </a:lnTo>
                  <a:lnTo>
                    <a:pt x="125" y="81"/>
                  </a:lnTo>
                  <a:lnTo>
                    <a:pt x="101" y="55"/>
                  </a:lnTo>
                  <a:lnTo>
                    <a:pt x="92" y="30"/>
                  </a:lnTo>
                  <a:lnTo>
                    <a:pt x="53" y="29"/>
                  </a:lnTo>
                  <a:lnTo>
                    <a:pt x="33" y="43"/>
                  </a:lnTo>
                  <a:lnTo>
                    <a:pt x="34" y="82"/>
                  </a:lnTo>
                  <a:lnTo>
                    <a:pt x="7" y="112"/>
                  </a:lnTo>
                  <a:lnTo>
                    <a:pt x="0" y="147"/>
                  </a:lnTo>
                  <a:lnTo>
                    <a:pt x="26" y="156"/>
                  </a:lnTo>
                  <a:lnTo>
                    <a:pt x="53" y="194"/>
                  </a:lnTo>
                  <a:lnTo>
                    <a:pt x="18" y="221"/>
                  </a:lnTo>
                  <a:lnTo>
                    <a:pt x="8" y="256"/>
                  </a:lnTo>
                  <a:lnTo>
                    <a:pt x="10" y="280"/>
                  </a:lnTo>
                  <a:lnTo>
                    <a:pt x="24" y="302"/>
                  </a:lnTo>
                  <a:lnTo>
                    <a:pt x="56" y="298"/>
                  </a:lnTo>
                  <a:lnTo>
                    <a:pt x="93" y="305"/>
                  </a:lnTo>
                  <a:lnTo>
                    <a:pt x="134" y="297"/>
                  </a:lnTo>
                  <a:lnTo>
                    <a:pt x="155" y="282"/>
                  </a:lnTo>
                  <a:lnTo>
                    <a:pt x="175" y="303"/>
                  </a:lnTo>
                  <a:lnTo>
                    <a:pt x="172" y="319"/>
                  </a:lnTo>
                  <a:lnTo>
                    <a:pt x="197" y="326"/>
                  </a:lnTo>
                  <a:lnTo>
                    <a:pt x="278" y="338"/>
                  </a:lnTo>
                  <a:lnTo>
                    <a:pt x="289" y="395"/>
                  </a:lnTo>
                  <a:lnTo>
                    <a:pt x="317" y="452"/>
                  </a:lnTo>
                  <a:lnTo>
                    <a:pt x="352" y="473"/>
                  </a:lnTo>
                  <a:lnTo>
                    <a:pt x="389" y="471"/>
                  </a:lnTo>
                  <a:lnTo>
                    <a:pt x="403" y="445"/>
                  </a:lnTo>
                  <a:lnTo>
                    <a:pt x="387" y="428"/>
                  </a:lnTo>
                  <a:lnTo>
                    <a:pt x="402" y="404"/>
                  </a:lnTo>
                  <a:lnTo>
                    <a:pt x="432" y="409"/>
                  </a:lnTo>
                  <a:lnTo>
                    <a:pt x="445" y="428"/>
                  </a:lnTo>
                  <a:lnTo>
                    <a:pt x="437" y="452"/>
                  </a:lnTo>
                  <a:lnTo>
                    <a:pt x="449" y="497"/>
                  </a:lnTo>
                  <a:lnTo>
                    <a:pt x="441" y="529"/>
                  </a:lnTo>
                  <a:lnTo>
                    <a:pt x="455" y="554"/>
                  </a:lnTo>
                  <a:lnTo>
                    <a:pt x="518" y="564"/>
                  </a:lnTo>
                  <a:lnTo>
                    <a:pt x="544" y="522"/>
                  </a:lnTo>
                  <a:lnTo>
                    <a:pt x="575" y="491"/>
                  </a:lnTo>
                  <a:lnTo>
                    <a:pt x="615" y="497"/>
                  </a:lnTo>
                  <a:lnTo>
                    <a:pt x="638" y="490"/>
                  </a:lnTo>
                  <a:lnTo>
                    <a:pt x="641" y="445"/>
                  </a:lnTo>
                  <a:lnTo>
                    <a:pt x="606" y="414"/>
                  </a:lnTo>
                  <a:lnTo>
                    <a:pt x="569" y="388"/>
                  </a:lnTo>
                  <a:lnTo>
                    <a:pt x="552" y="351"/>
                  </a:lnTo>
                  <a:lnTo>
                    <a:pt x="560" y="326"/>
                  </a:lnTo>
                  <a:lnTo>
                    <a:pt x="597" y="307"/>
                  </a:lnTo>
                  <a:lnTo>
                    <a:pt x="666" y="292"/>
                  </a:lnTo>
                  <a:lnTo>
                    <a:pt x="729" y="235"/>
                  </a:lnTo>
                  <a:lnTo>
                    <a:pt x="727" y="214"/>
                  </a:lnTo>
                  <a:lnTo>
                    <a:pt x="714" y="203"/>
                  </a:lnTo>
                  <a:lnTo>
                    <a:pt x="719" y="161"/>
                  </a:lnTo>
                  <a:lnTo>
                    <a:pt x="785" y="125"/>
                  </a:lnTo>
                  <a:lnTo>
                    <a:pt x="839" y="120"/>
                  </a:lnTo>
                  <a:lnTo>
                    <a:pt x="867" y="136"/>
                  </a:lnTo>
                  <a:lnTo>
                    <a:pt x="908" y="175"/>
                  </a:lnTo>
                  <a:lnTo>
                    <a:pt x="937" y="181"/>
                  </a:lnTo>
                  <a:lnTo>
                    <a:pt x="976" y="232"/>
                  </a:lnTo>
                  <a:lnTo>
                    <a:pt x="991" y="273"/>
                  </a:lnTo>
                  <a:lnTo>
                    <a:pt x="1014" y="292"/>
                  </a:lnTo>
                  <a:lnTo>
                    <a:pt x="1028" y="281"/>
                  </a:lnTo>
                  <a:lnTo>
                    <a:pt x="1057" y="247"/>
                  </a:lnTo>
                  <a:lnTo>
                    <a:pt x="1081" y="246"/>
                  </a:lnTo>
                  <a:lnTo>
                    <a:pt x="1092" y="277"/>
                  </a:lnTo>
                  <a:lnTo>
                    <a:pt x="1073" y="296"/>
                  </a:lnTo>
                  <a:lnTo>
                    <a:pt x="1051" y="299"/>
                  </a:lnTo>
                  <a:lnTo>
                    <a:pt x="1014" y="354"/>
                  </a:lnTo>
                  <a:lnTo>
                    <a:pt x="996" y="372"/>
                  </a:lnTo>
                  <a:lnTo>
                    <a:pt x="1014" y="429"/>
                  </a:lnTo>
                  <a:lnTo>
                    <a:pt x="1064" y="499"/>
                  </a:lnTo>
                  <a:lnTo>
                    <a:pt x="1110" y="540"/>
                  </a:lnTo>
                  <a:lnTo>
                    <a:pt x="1139" y="473"/>
                  </a:lnTo>
                  <a:lnTo>
                    <a:pt x="1161" y="471"/>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90" name="Bahamas">
              <a:extLst>
                <a:ext uri="{FF2B5EF4-FFF2-40B4-BE49-F238E27FC236}">
                  <a16:creationId xmlns:a16="http://schemas.microsoft.com/office/drawing/2014/main" id="{EAC92297-2CD1-4480-85DF-FF3A6ACE4B8A}"/>
                </a:ext>
              </a:extLst>
            </p:cNvPr>
            <p:cNvSpPr>
              <a:spLocks noEditPoints="1"/>
            </p:cNvSpPr>
            <p:nvPr/>
          </p:nvSpPr>
          <p:spPr bwMode="auto">
            <a:xfrm>
              <a:off x="3708" y="328"/>
              <a:ext cx="242" cy="287"/>
            </a:xfrm>
            <a:custGeom>
              <a:avLst/>
              <a:gdLst>
                <a:gd name="T0" fmla="*/ 57 w 1264"/>
                <a:gd name="T1" fmla="*/ 47 h 1503"/>
                <a:gd name="T2" fmla="*/ 101 w 1264"/>
                <a:gd name="T3" fmla="*/ 117 h 1503"/>
                <a:gd name="T4" fmla="*/ 264 w 1264"/>
                <a:gd name="T5" fmla="*/ 73 h 1503"/>
                <a:gd name="T6" fmla="*/ 438 w 1264"/>
                <a:gd name="T7" fmla="*/ 111 h 1503"/>
                <a:gd name="T8" fmla="*/ 331 w 1264"/>
                <a:gd name="T9" fmla="*/ 0 h 1503"/>
                <a:gd name="T10" fmla="*/ 344 w 1264"/>
                <a:gd name="T11" fmla="*/ 69 h 1503"/>
                <a:gd name="T12" fmla="*/ 377 w 1264"/>
                <a:gd name="T13" fmla="*/ 203 h 1503"/>
                <a:gd name="T14" fmla="*/ 395 w 1264"/>
                <a:gd name="T15" fmla="*/ 199 h 1503"/>
                <a:gd name="T16" fmla="*/ 274 w 1264"/>
                <a:gd name="T17" fmla="*/ 471 h 1503"/>
                <a:gd name="T18" fmla="*/ 382 w 1264"/>
                <a:gd name="T19" fmla="*/ 454 h 1503"/>
                <a:gd name="T20" fmla="*/ 209 w 1264"/>
                <a:gd name="T21" fmla="*/ 818 h 1503"/>
                <a:gd name="T22" fmla="*/ 254 w 1264"/>
                <a:gd name="T23" fmla="*/ 742 h 1503"/>
                <a:gd name="T24" fmla="*/ 185 w 1264"/>
                <a:gd name="T25" fmla="*/ 724 h 1503"/>
                <a:gd name="T26" fmla="*/ 184 w 1264"/>
                <a:gd name="T27" fmla="*/ 475 h 1503"/>
                <a:gd name="T28" fmla="*/ 102 w 1264"/>
                <a:gd name="T29" fmla="*/ 584 h 1503"/>
                <a:gd name="T30" fmla="*/ 179 w 1264"/>
                <a:gd name="T31" fmla="*/ 633 h 1503"/>
                <a:gd name="T32" fmla="*/ 184 w 1264"/>
                <a:gd name="T33" fmla="*/ 475 h 1503"/>
                <a:gd name="T34" fmla="*/ 193 w 1264"/>
                <a:gd name="T35" fmla="*/ 708 h 1503"/>
                <a:gd name="T36" fmla="*/ 199 w 1264"/>
                <a:gd name="T37" fmla="*/ 663 h 1503"/>
                <a:gd name="T38" fmla="*/ 500 w 1264"/>
                <a:gd name="T39" fmla="*/ 388 h 1503"/>
                <a:gd name="T40" fmla="*/ 581 w 1264"/>
                <a:gd name="T41" fmla="*/ 487 h 1503"/>
                <a:gd name="T42" fmla="*/ 559 w 1264"/>
                <a:gd name="T43" fmla="*/ 556 h 1503"/>
                <a:gd name="T44" fmla="*/ 562 w 1264"/>
                <a:gd name="T45" fmla="*/ 423 h 1503"/>
                <a:gd name="T46" fmla="*/ 1042 w 1264"/>
                <a:gd name="T47" fmla="*/ 1438 h 1503"/>
                <a:gd name="T48" fmla="*/ 1183 w 1264"/>
                <a:gd name="T49" fmla="*/ 1441 h 1503"/>
                <a:gd name="T50" fmla="*/ 1139 w 1264"/>
                <a:gd name="T51" fmla="*/ 1430 h 1503"/>
                <a:gd name="T52" fmla="*/ 905 w 1264"/>
                <a:gd name="T53" fmla="*/ 1016 h 1503"/>
                <a:gd name="T54" fmla="*/ 961 w 1264"/>
                <a:gd name="T55" fmla="*/ 1017 h 1503"/>
                <a:gd name="T56" fmla="*/ 918 w 1264"/>
                <a:gd name="T57" fmla="*/ 767 h 1503"/>
                <a:gd name="T58" fmla="*/ 896 w 1264"/>
                <a:gd name="T59" fmla="*/ 746 h 1503"/>
                <a:gd name="T60" fmla="*/ 1220 w 1264"/>
                <a:gd name="T61" fmla="*/ 1154 h 1503"/>
                <a:gd name="T62" fmla="*/ 1197 w 1264"/>
                <a:gd name="T63" fmla="*/ 1117 h 1503"/>
                <a:gd name="T64" fmla="*/ 604 w 1264"/>
                <a:gd name="T65" fmla="*/ 830 h 1503"/>
                <a:gd name="T66" fmla="*/ 723 w 1264"/>
                <a:gd name="T67" fmla="*/ 610 h 1503"/>
                <a:gd name="T68" fmla="*/ 705 w 1264"/>
                <a:gd name="T69" fmla="*/ 644 h 1503"/>
                <a:gd name="T70" fmla="*/ 715 w 1264"/>
                <a:gd name="T71" fmla="*/ 751 h 1503"/>
                <a:gd name="T72" fmla="*/ 735 w 1264"/>
                <a:gd name="T73" fmla="*/ 658 h 1503"/>
                <a:gd name="T74" fmla="*/ 798 w 1264"/>
                <a:gd name="T75" fmla="*/ 1006 h 1503"/>
                <a:gd name="T76" fmla="*/ 774 w 1264"/>
                <a:gd name="T77" fmla="*/ 884 h 1503"/>
                <a:gd name="T78" fmla="*/ 758 w 1264"/>
                <a:gd name="T79" fmla="*/ 897 h 1503"/>
                <a:gd name="T80" fmla="*/ 1183 w 1264"/>
                <a:gd name="T81" fmla="*/ 1350 h 1503"/>
                <a:gd name="T82" fmla="*/ 1183 w 1264"/>
                <a:gd name="T83" fmla="*/ 1350 h 1503"/>
                <a:gd name="T84" fmla="*/ 945 w 1264"/>
                <a:gd name="T85" fmla="*/ 1154 h 1503"/>
                <a:gd name="T86" fmla="*/ 1037 w 1264"/>
                <a:gd name="T87" fmla="*/ 1026 h 1503"/>
                <a:gd name="T88" fmla="*/ 952 w 1264"/>
                <a:gd name="T89" fmla="*/ 1125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4" h="1503">
                  <a:moveTo>
                    <a:pt x="146" y="28"/>
                  </a:moveTo>
                  <a:lnTo>
                    <a:pt x="84" y="66"/>
                  </a:lnTo>
                  <a:lnTo>
                    <a:pt x="57" y="47"/>
                  </a:lnTo>
                  <a:lnTo>
                    <a:pt x="0" y="47"/>
                  </a:lnTo>
                  <a:lnTo>
                    <a:pt x="57" y="109"/>
                  </a:lnTo>
                  <a:lnTo>
                    <a:pt x="101" y="117"/>
                  </a:lnTo>
                  <a:lnTo>
                    <a:pt x="185" y="58"/>
                  </a:lnTo>
                  <a:lnTo>
                    <a:pt x="228" y="68"/>
                  </a:lnTo>
                  <a:lnTo>
                    <a:pt x="264" y="73"/>
                  </a:lnTo>
                  <a:lnTo>
                    <a:pt x="215" y="28"/>
                  </a:lnTo>
                  <a:lnTo>
                    <a:pt x="146" y="28"/>
                  </a:lnTo>
                  <a:close/>
                  <a:moveTo>
                    <a:pt x="438" y="111"/>
                  </a:moveTo>
                  <a:lnTo>
                    <a:pt x="406" y="90"/>
                  </a:lnTo>
                  <a:lnTo>
                    <a:pt x="398" y="47"/>
                  </a:lnTo>
                  <a:lnTo>
                    <a:pt x="331" y="0"/>
                  </a:lnTo>
                  <a:lnTo>
                    <a:pt x="268" y="2"/>
                  </a:lnTo>
                  <a:lnTo>
                    <a:pt x="336" y="24"/>
                  </a:lnTo>
                  <a:lnTo>
                    <a:pt x="344" y="69"/>
                  </a:lnTo>
                  <a:lnTo>
                    <a:pt x="393" y="134"/>
                  </a:lnTo>
                  <a:lnTo>
                    <a:pt x="365" y="161"/>
                  </a:lnTo>
                  <a:lnTo>
                    <a:pt x="377" y="203"/>
                  </a:lnTo>
                  <a:lnTo>
                    <a:pt x="361" y="276"/>
                  </a:lnTo>
                  <a:lnTo>
                    <a:pt x="398" y="238"/>
                  </a:lnTo>
                  <a:lnTo>
                    <a:pt x="395" y="199"/>
                  </a:lnTo>
                  <a:lnTo>
                    <a:pt x="438" y="172"/>
                  </a:lnTo>
                  <a:lnTo>
                    <a:pt x="438" y="111"/>
                  </a:lnTo>
                  <a:close/>
                  <a:moveTo>
                    <a:pt x="274" y="471"/>
                  </a:moveTo>
                  <a:lnTo>
                    <a:pt x="303" y="486"/>
                  </a:lnTo>
                  <a:lnTo>
                    <a:pt x="364" y="487"/>
                  </a:lnTo>
                  <a:lnTo>
                    <a:pt x="382" y="454"/>
                  </a:lnTo>
                  <a:lnTo>
                    <a:pt x="331" y="442"/>
                  </a:lnTo>
                  <a:lnTo>
                    <a:pt x="274" y="471"/>
                  </a:lnTo>
                  <a:close/>
                  <a:moveTo>
                    <a:pt x="209" y="818"/>
                  </a:moveTo>
                  <a:lnTo>
                    <a:pt x="246" y="810"/>
                  </a:lnTo>
                  <a:lnTo>
                    <a:pt x="266" y="771"/>
                  </a:lnTo>
                  <a:lnTo>
                    <a:pt x="254" y="742"/>
                  </a:lnTo>
                  <a:lnTo>
                    <a:pt x="260" y="712"/>
                  </a:lnTo>
                  <a:lnTo>
                    <a:pt x="242" y="693"/>
                  </a:lnTo>
                  <a:lnTo>
                    <a:pt x="185" y="724"/>
                  </a:lnTo>
                  <a:lnTo>
                    <a:pt x="187" y="763"/>
                  </a:lnTo>
                  <a:lnTo>
                    <a:pt x="209" y="818"/>
                  </a:lnTo>
                  <a:close/>
                  <a:moveTo>
                    <a:pt x="184" y="475"/>
                  </a:moveTo>
                  <a:lnTo>
                    <a:pt x="154" y="462"/>
                  </a:lnTo>
                  <a:lnTo>
                    <a:pt x="137" y="523"/>
                  </a:lnTo>
                  <a:lnTo>
                    <a:pt x="102" y="584"/>
                  </a:lnTo>
                  <a:lnTo>
                    <a:pt x="133" y="613"/>
                  </a:lnTo>
                  <a:lnTo>
                    <a:pt x="170" y="593"/>
                  </a:lnTo>
                  <a:lnTo>
                    <a:pt x="179" y="633"/>
                  </a:lnTo>
                  <a:lnTo>
                    <a:pt x="233" y="597"/>
                  </a:lnTo>
                  <a:lnTo>
                    <a:pt x="194" y="528"/>
                  </a:lnTo>
                  <a:lnTo>
                    <a:pt x="184" y="475"/>
                  </a:lnTo>
                  <a:close/>
                  <a:moveTo>
                    <a:pt x="189" y="679"/>
                  </a:moveTo>
                  <a:lnTo>
                    <a:pt x="169" y="696"/>
                  </a:lnTo>
                  <a:lnTo>
                    <a:pt x="193" y="708"/>
                  </a:lnTo>
                  <a:lnTo>
                    <a:pt x="189" y="679"/>
                  </a:lnTo>
                  <a:close/>
                  <a:moveTo>
                    <a:pt x="239" y="651"/>
                  </a:moveTo>
                  <a:lnTo>
                    <a:pt x="199" y="663"/>
                  </a:lnTo>
                  <a:lnTo>
                    <a:pt x="213" y="685"/>
                  </a:lnTo>
                  <a:lnTo>
                    <a:pt x="239" y="651"/>
                  </a:lnTo>
                  <a:close/>
                  <a:moveTo>
                    <a:pt x="500" y="388"/>
                  </a:moveTo>
                  <a:lnTo>
                    <a:pt x="495" y="420"/>
                  </a:lnTo>
                  <a:lnTo>
                    <a:pt x="548" y="440"/>
                  </a:lnTo>
                  <a:lnTo>
                    <a:pt x="581" y="487"/>
                  </a:lnTo>
                  <a:lnTo>
                    <a:pt x="566" y="520"/>
                  </a:lnTo>
                  <a:lnTo>
                    <a:pt x="539" y="534"/>
                  </a:lnTo>
                  <a:lnTo>
                    <a:pt x="559" y="556"/>
                  </a:lnTo>
                  <a:lnTo>
                    <a:pt x="584" y="549"/>
                  </a:lnTo>
                  <a:lnTo>
                    <a:pt x="601" y="480"/>
                  </a:lnTo>
                  <a:lnTo>
                    <a:pt x="562" y="423"/>
                  </a:lnTo>
                  <a:lnTo>
                    <a:pt x="500" y="388"/>
                  </a:lnTo>
                  <a:close/>
                  <a:moveTo>
                    <a:pt x="1095" y="1404"/>
                  </a:moveTo>
                  <a:lnTo>
                    <a:pt x="1042" y="1438"/>
                  </a:lnTo>
                  <a:lnTo>
                    <a:pt x="1030" y="1503"/>
                  </a:lnTo>
                  <a:lnTo>
                    <a:pt x="1146" y="1491"/>
                  </a:lnTo>
                  <a:lnTo>
                    <a:pt x="1183" y="1441"/>
                  </a:lnTo>
                  <a:lnTo>
                    <a:pt x="1183" y="1388"/>
                  </a:lnTo>
                  <a:lnTo>
                    <a:pt x="1167" y="1398"/>
                  </a:lnTo>
                  <a:lnTo>
                    <a:pt x="1139" y="1430"/>
                  </a:lnTo>
                  <a:lnTo>
                    <a:pt x="1095" y="1404"/>
                  </a:lnTo>
                  <a:close/>
                  <a:moveTo>
                    <a:pt x="908" y="989"/>
                  </a:moveTo>
                  <a:lnTo>
                    <a:pt x="905" y="1016"/>
                  </a:lnTo>
                  <a:lnTo>
                    <a:pt x="933" y="1048"/>
                  </a:lnTo>
                  <a:lnTo>
                    <a:pt x="966" y="1054"/>
                  </a:lnTo>
                  <a:lnTo>
                    <a:pt x="961" y="1017"/>
                  </a:lnTo>
                  <a:lnTo>
                    <a:pt x="908" y="989"/>
                  </a:lnTo>
                  <a:close/>
                  <a:moveTo>
                    <a:pt x="896" y="746"/>
                  </a:moveTo>
                  <a:lnTo>
                    <a:pt x="918" y="767"/>
                  </a:lnTo>
                  <a:lnTo>
                    <a:pt x="937" y="730"/>
                  </a:lnTo>
                  <a:lnTo>
                    <a:pt x="923" y="702"/>
                  </a:lnTo>
                  <a:lnTo>
                    <a:pt x="896" y="746"/>
                  </a:lnTo>
                  <a:close/>
                  <a:moveTo>
                    <a:pt x="1159" y="1135"/>
                  </a:moveTo>
                  <a:lnTo>
                    <a:pt x="1178" y="1157"/>
                  </a:lnTo>
                  <a:lnTo>
                    <a:pt x="1220" y="1154"/>
                  </a:lnTo>
                  <a:lnTo>
                    <a:pt x="1261" y="1173"/>
                  </a:lnTo>
                  <a:lnTo>
                    <a:pt x="1264" y="1155"/>
                  </a:lnTo>
                  <a:lnTo>
                    <a:pt x="1197" y="1117"/>
                  </a:lnTo>
                  <a:lnTo>
                    <a:pt x="1159" y="1135"/>
                  </a:lnTo>
                  <a:close/>
                  <a:moveTo>
                    <a:pt x="568" y="830"/>
                  </a:moveTo>
                  <a:lnTo>
                    <a:pt x="604" y="830"/>
                  </a:lnTo>
                  <a:lnTo>
                    <a:pt x="576" y="793"/>
                  </a:lnTo>
                  <a:lnTo>
                    <a:pt x="568" y="830"/>
                  </a:lnTo>
                  <a:close/>
                  <a:moveTo>
                    <a:pt x="723" y="610"/>
                  </a:moveTo>
                  <a:lnTo>
                    <a:pt x="679" y="578"/>
                  </a:lnTo>
                  <a:lnTo>
                    <a:pt x="671" y="606"/>
                  </a:lnTo>
                  <a:lnTo>
                    <a:pt x="705" y="644"/>
                  </a:lnTo>
                  <a:lnTo>
                    <a:pt x="714" y="705"/>
                  </a:lnTo>
                  <a:lnTo>
                    <a:pt x="695" y="726"/>
                  </a:lnTo>
                  <a:lnTo>
                    <a:pt x="715" y="751"/>
                  </a:lnTo>
                  <a:lnTo>
                    <a:pt x="767" y="747"/>
                  </a:lnTo>
                  <a:lnTo>
                    <a:pt x="769" y="721"/>
                  </a:lnTo>
                  <a:lnTo>
                    <a:pt x="735" y="658"/>
                  </a:lnTo>
                  <a:lnTo>
                    <a:pt x="723" y="610"/>
                  </a:lnTo>
                  <a:close/>
                  <a:moveTo>
                    <a:pt x="770" y="973"/>
                  </a:moveTo>
                  <a:lnTo>
                    <a:pt x="798" y="1006"/>
                  </a:lnTo>
                  <a:lnTo>
                    <a:pt x="825" y="1010"/>
                  </a:lnTo>
                  <a:lnTo>
                    <a:pt x="786" y="939"/>
                  </a:lnTo>
                  <a:lnTo>
                    <a:pt x="774" y="884"/>
                  </a:lnTo>
                  <a:lnTo>
                    <a:pt x="735" y="814"/>
                  </a:lnTo>
                  <a:lnTo>
                    <a:pt x="729" y="841"/>
                  </a:lnTo>
                  <a:lnTo>
                    <a:pt x="758" y="897"/>
                  </a:lnTo>
                  <a:lnTo>
                    <a:pt x="734" y="913"/>
                  </a:lnTo>
                  <a:lnTo>
                    <a:pt x="770" y="973"/>
                  </a:lnTo>
                  <a:close/>
                  <a:moveTo>
                    <a:pt x="1183" y="1350"/>
                  </a:moveTo>
                  <a:lnTo>
                    <a:pt x="1207" y="1364"/>
                  </a:lnTo>
                  <a:lnTo>
                    <a:pt x="1207" y="1324"/>
                  </a:lnTo>
                  <a:lnTo>
                    <a:pt x="1183" y="1350"/>
                  </a:lnTo>
                  <a:close/>
                  <a:moveTo>
                    <a:pt x="928" y="1128"/>
                  </a:moveTo>
                  <a:lnTo>
                    <a:pt x="923" y="1152"/>
                  </a:lnTo>
                  <a:lnTo>
                    <a:pt x="945" y="1154"/>
                  </a:lnTo>
                  <a:lnTo>
                    <a:pt x="1042" y="1098"/>
                  </a:lnTo>
                  <a:lnTo>
                    <a:pt x="1045" y="1046"/>
                  </a:lnTo>
                  <a:lnTo>
                    <a:pt x="1037" y="1026"/>
                  </a:lnTo>
                  <a:lnTo>
                    <a:pt x="993" y="1038"/>
                  </a:lnTo>
                  <a:lnTo>
                    <a:pt x="997" y="1075"/>
                  </a:lnTo>
                  <a:lnTo>
                    <a:pt x="952" y="1125"/>
                  </a:lnTo>
                  <a:lnTo>
                    <a:pt x="928" y="1128"/>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91" name="Cuba">
              <a:extLst>
                <a:ext uri="{FF2B5EF4-FFF2-40B4-BE49-F238E27FC236}">
                  <a16:creationId xmlns:a16="http://schemas.microsoft.com/office/drawing/2014/main" id="{9C5C76CC-83A0-4924-A3EF-59570BBC8F5A}"/>
                </a:ext>
              </a:extLst>
            </p:cNvPr>
            <p:cNvSpPr>
              <a:spLocks noEditPoints="1"/>
            </p:cNvSpPr>
            <p:nvPr/>
          </p:nvSpPr>
          <p:spPr bwMode="auto">
            <a:xfrm>
              <a:off x="3430" y="503"/>
              <a:ext cx="452" cy="162"/>
            </a:xfrm>
            <a:custGeom>
              <a:avLst/>
              <a:gdLst>
                <a:gd name="T0" fmla="*/ 425 w 2372"/>
                <a:gd name="T1" fmla="*/ 411 h 851"/>
                <a:gd name="T2" fmla="*/ 543 w 2372"/>
                <a:gd name="T3" fmla="*/ 372 h 851"/>
                <a:gd name="T4" fmla="*/ 448 w 2372"/>
                <a:gd name="T5" fmla="*/ 349 h 851"/>
                <a:gd name="T6" fmla="*/ 460 w 2372"/>
                <a:gd name="T7" fmla="*/ 406 h 851"/>
                <a:gd name="T8" fmla="*/ 2141 w 2372"/>
                <a:gd name="T9" fmla="*/ 824 h 851"/>
                <a:gd name="T10" fmla="*/ 2216 w 2372"/>
                <a:gd name="T11" fmla="*/ 778 h 851"/>
                <a:gd name="T12" fmla="*/ 2372 w 2372"/>
                <a:gd name="T13" fmla="*/ 729 h 851"/>
                <a:gd name="T14" fmla="*/ 2285 w 2372"/>
                <a:gd name="T15" fmla="*/ 642 h 851"/>
                <a:gd name="T16" fmla="*/ 2041 w 2372"/>
                <a:gd name="T17" fmla="*/ 591 h 851"/>
                <a:gd name="T18" fmla="*/ 2054 w 2372"/>
                <a:gd name="T19" fmla="*/ 504 h 851"/>
                <a:gd name="T20" fmla="*/ 1895 w 2372"/>
                <a:gd name="T21" fmla="*/ 456 h 851"/>
                <a:gd name="T22" fmla="*/ 1778 w 2372"/>
                <a:gd name="T23" fmla="*/ 400 h 851"/>
                <a:gd name="T24" fmla="*/ 1735 w 2372"/>
                <a:gd name="T25" fmla="*/ 389 h 851"/>
                <a:gd name="T26" fmla="*/ 1669 w 2372"/>
                <a:gd name="T27" fmla="*/ 376 h 851"/>
                <a:gd name="T28" fmla="*/ 1477 w 2372"/>
                <a:gd name="T29" fmla="*/ 275 h 851"/>
                <a:gd name="T30" fmla="*/ 1252 w 2372"/>
                <a:gd name="T31" fmla="*/ 204 h 851"/>
                <a:gd name="T32" fmla="*/ 1144 w 2372"/>
                <a:gd name="T33" fmla="*/ 110 h 851"/>
                <a:gd name="T34" fmla="*/ 904 w 2372"/>
                <a:gd name="T35" fmla="*/ 81 h 851"/>
                <a:gd name="T36" fmla="*/ 692 w 2372"/>
                <a:gd name="T37" fmla="*/ 0 h 851"/>
                <a:gd name="T38" fmla="*/ 435 w 2372"/>
                <a:gd name="T39" fmla="*/ 47 h 851"/>
                <a:gd name="T40" fmla="*/ 214 w 2372"/>
                <a:gd name="T41" fmla="*/ 127 h 851"/>
                <a:gd name="T42" fmla="*/ 135 w 2372"/>
                <a:gd name="T43" fmla="*/ 239 h 851"/>
                <a:gd name="T44" fmla="*/ 113 w 2372"/>
                <a:gd name="T45" fmla="*/ 273 h 851"/>
                <a:gd name="T46" fmla="*/ 0 w 2372"/>
                <a:gd name="T47" fmla="*/ 339 h 851"/>
                <a:gd name="T48" fmla="*/ 103 w 2372"/>
                <a:gd name="T49" fmla="*/ 318 h 851"/>
                <a:gd name="T50" fmla="*/ 198 w 2372"/>
                <a:gd name="T51" fmla="*/ 318 h 851"/>
                <a:gd name="T52" fmla="*/ 323 w 2372"/>
                <a:gd name="T53" fmla="*/ 241 h 851"/>
                <a:gd name="T54" fmla="*/ 462 w 2372"/>
                <a:gd name="T55" fmla="*/ 175 h 851"/>
                <a:gd name="T56" fmla="*/ 589 w 2372"/>
                <a:gd name="T57" fmla="*/ 147 h 851"/>
                <a:gd name="T58" fmla="*/ 756 w 2372"/>
                <a:gd name="T59" fmla="*/ 180 h 851"/>
                <a:gd name="T60" fmla="*/ 647 w 2372"/>
                <a:gd name="T61" fmla="*/ 220 h 851"/>
                <a:gd name="T62" fmla="*/ 839 w 2372"/>
                <a:gd name="T63" fmla="*/ 259 h 851"/>
                <a:gd name="T64" fmla="*/ 978 w 2372"/>
                <a:gd name="T65" fmla="*/ 297 h 851"/>
                <a:gd name="T66" fmla="*/ 1053 w 2372"/>
                <a:gd name="T67" fmla="*/ 293 h 851"/>
                <a:gd name="T68" fmla="*/ 1186 w 2372"/>
                <a:gd name="T69" fmla="*/ 379 h 851"/>
                <a:gd name="T70" fmla="*/ 1290 w 2372"/>
                <a:gd name="T71" fmla="*/ 391 h 851"/>
                <a:gd name="T72" fmla="*/ 1411 w 2372"/>
                <a:gd name="T73" fmla="*/ 395 h 851"/>
                <a:gd name="T74" fmla="*/ 1558 w 2372"/>
                <a:gd name="T75" fmla="*/ 616 h 851"/>
                <a:gd name="T76" fmla="*/ 1703 w 2372"/>
                <a:gd name="T77" fmla="*/ 632 h 851"/>
                <a:gd name="T78" fmla="*/ 1745 w 2372"/>
                <a:gd name="T79" fmla="*/ 711 h 851"/>
                <a:gd name="T80" fmla="*/ 1613 w 2372"/>
                <a:gd name="T81" fmla="*/ 832 h 851"/>
                <a:gd name="T82" fmla="*/ 1781 w 2372"/>
                <a:gd name="T83" fmla="*/ 834 h 851"/>
                <a:gd name="T84" fmla="*/ 2027 w 2372"/>
                <a:gd name="T85" fmla="*/ 851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72" h="851">
                  <a:moveTo>
                    <a:pt x="438" y="402"/>
                  </a:moveTo>
                  <a:lnTo>
                    <a:pt x="418" y="388"/>
                  </a:lnTo>
                  <a:lnTo>
                    <a:pt x="425" y="411"/>
                  </a:lnTo>
                  <a:lnTo>
                    <a:pt x="474" y="431"/>
                  </a:lnTo>
                  <a:lnTo>
                    <a:pt x="537" y="413"/>
                  </a:lnTo>
                  <a:lnTo>
                    <a:pt x="543" y="372"/>
                  </a:lnTo>
                  <a:lnTo>
                    <a:pt x="504" y="326"/>
                  </a:lnTo>
                  <a:lnTo>
                    <a:pt x="464" y="317"/>
                  </a:lnTo>
                  <a:lnTo>
                    <a:pt x="448" y="349"/>
                  </a:lnTo>
                  <a:lnTo>
                    <a:pt x="460" y="375"/>
                  </a:lnTo>
                  <a:lnTo>
                    <a:pt x="481" y="389"/>
                  </a:lnTo>
                  <a:lnTo>
                    <a:pt x="460" y="406"/>
                  </a:lnTo>
                  <a:lnTo>
                    <a:pt x="438" y="402"/>
                  </a:lnTo>
                  <a:close/>
                  <a:moveTo>
                    <a:pt x="2027" y="851"/>
                  </a:moveTo>
                  <a:lnTo>
                    <a:pt x="2141" y="824"/>
                  </a:lnTo>
                  <a:lnTo>
                    <a:pt x="2156" y="800"/>
                  </a:lnTo>
                  <a:lnTo>
                    <a:pt x="2184" y="804"/>
                  </a:lnTo>
                  <a:lnTo>
                    <a:pt x="2216" y="778"/>
                  </a:lnTo>
                  <a:lnTo>
                    <a:pt x="2291" y="788"/>
                  </a:lnTo>
                  <a:lnTo>
                    <a:pt x="2348" y="774"/>
                  </a:lnTo>
                  <a:lnTo>
                    <a:pt x="2372" y="729"/>
                  </a:lnTo>
                  <a:lnTo>
                    <a:pt x="2352" y="708"/>
                  </a:lnTo>
                  <a:lnTo>
                    <a:pt x="2312" y="703"/>
                  </a:lnTo>
                  <a:lnTo>
                    <a:pt x="2285" y="642"/>
                  </a:lnTo>
                  <a:lnTo>
                    <a:pt x="2187" y="602"/>
                  </a:lnTo>
                  <a:lnTo>
                    <a:pt x="2072" y="602"/>
                  </a:lnTo>
                  <a:lnTo>
                    <a:pt x="2041" y="591"/>
                  </a:lnTo>
                  <a:lnTo>
                    <a:pt x="2065" y="568"/>
                  </a:lnTo>
                  <a:lnTo>
                    <a:pt x="2081" y="514"/>
                  </a:lnTo>
                  <a:lnTo>
                    <a:pt x="2054" y="504"/>
                  </a:lnTo>
                  <a:lnTo>
                    <a:pt x="2017" y="519"/>
                  </a:lnTo>
                  <a:lnTo>
                    <a:pt x="1975" y="515"/>
                  </a:lnTo>
                  <a:lnTo>
                    <a:pt x="1895" y="456"/>
                  </a:lnTo>
                  <a:lnTo>
                    <a:pt x="1873" y="477"/>
                  </a:lnTo>
                  <a:lnTo>
                    <a:pt x="1837" y="445"/>
                  </a:lnTo>
                  <a:lnTo>
                    <a:pt x="1778" y="400"/>
                  </a:lnTo>
                  <a:lnTo>
                    <a:pt x="1743" y="437"/>
                  </a:lnTo>
                  <a:lnTo>
                    <a:pt x="1725" y="416"/>
                  </a:lnTo>
                  <a:lnTo>
                    <a:pt x="1735" y="389"/>
                  </a:lnTo>
                  <a:lnTo>
                    <a:pt x="1711" y="378"/>
                  </a:lnTo>
                  <a:lnTo>
                    <a:pt x="1696" y="405"/>
                  </a:lnTo>
                  <a:lnTo>
                    <a:pt x="1669" y="376"/>
                  </a:lnTo>
                  <a:lnTo>
                    <a:pt x="1584" y="357"/>
                  </a:lnTo>
                  <a:lnTo>
                    <a:pt x="1528" y="304"/>
                  </a:lnTo>
                  <a:lnTo>
                    <a:pt x="1477" y="275"/>
                  </a:lnTo>
                  <a:lnTo>
                    <a:pt x="1420" y="231"/>
                  </a:lnTo>
                  <a:lnTo>
                    <a:pt x="1297" y="225"/>
                  </a:lnTo>
                  <a:lnTo>
                    <a:pt x="1252" y="204"/>
                  </a:lnTo>
                  <a:lnTo>
                    <a:pt x="1236" y="156"/>
                  </a:lnTo>
                  <a:lnTo>
                    <a:pt x="1184" y="100"/>
                  </a:lnTo>
                  <a:lnTo>
                    <a:pt x="1144" y="110"/>
                  </a:lnTo>
                  <a:lnTo>
                    <a:pt x="1123" y="84"/>
                  </a:lnTo>
                  <a:lnTo>
                    <a:pt x="958" y="60"/>
                  </a:lnTo>
                  <a:lnTo>
                    <a:pt x="904" y="81"/>
                  </a:lnTo>
                  <a:lnTo>
                    <a:pt x="835" y="66"/>
                  </a:lnTo>
                  <a:lnTo>
                    <a:pt x="794" y="18"/>
                  </a:lnTo>
                  <a:lnTo>
                    <a:pt x="692" y="0"/>
                  </a:lnTo>
                  <a:lnTo>
                    <a:pt x="602" y="4"/>
                  </a:lnTo>
                  <a:lnTo>
                    <a:pt x="557" y="41"/>
                  </a:lnTo>
                  <a:lnTo>
                    <a:pt x="435" y="47"/>
                  </a:lnTo>
                  <a:lnTo>
                    <a:pt x="342" y="69"/>
                  </a:lnTo>
                  <a:lnTo>
                    <a:pt x="308" y="100"/>
                  </a:lnTo>
                  <a:lnTo>
                    <a:pt x="214" y="127"/>
                  </a:lnTo>
                  <a:lnTo>
                    <a:pt x="182" y="166"/>
                  </a:lnTo>
                  <a:lnTo>
                    <a:pt x="142" y="188"/>
                  </a:lnTo>
                  <a:lnTo>
                    <a:pt x="135" y="239"/>
                  </a:lnTo>
                  <a:lnTo>
                    <a:pt x="161" y="273"/>
                  </a:lnTo>
                  <a:lnTo>
                    <a:pt x="150" y="294"/>
                  </a:lnTo>
                  <a:lnTo>
                    <a:pt x="113" y="273"/>
                  </a:lnTo>
                  <a:lnTo>
                    <a:pt x="34" y="320"/>
                  </a:lnTo>
                  <a:lnTo>
                    <a:pt x="2" y="310"/>
                  </a:lnTo>
                  <a:lnTo>
                    <a:pt x="0" y="339"/>
                  </a:lnTo>
                  <a:lnTo>
                    <a:pt x="42" y="360"/>
                  </a:lnTo>
                  <a:lnTo>
                    <a:pt x="87" y="308"/>
                  </a:lnTo>
                  <a:lnTo>
                    <a:pt x="103" y="318"/>
                  </a:lnTo>
                  <a:lnTo>
                    <a:pt x="105" y="353"/>
                  </a:lnTo>
                  <a:lnTo>
                    <a:pt x="159" y="321"/>
                  </a:lnTo>
                  <a:lnTo>
                    <a:pt x="198" y="318"/>
                  </a:lnTo>
                  <a:lnTo>
                    <a:pt x="243" y="249"/>
                  </a:lnTo>
                  <a:lnTo>
                    <a:pt x="300" y="260"/>
                  </a:lnTo>
                  <a:lnTo>
                    <a:pt x="323" y="241"/>
                  </a:lnTo>
                  <a:lnTo>
                    <a:pt x="352" y="264"/>
                  </a:lnTo>
                  <a:lnTo>
                    <a:pt x="397" y="255"/>
                  </a:lnTo>
                  <a:lnTo>
                    <a:pt x="462" y="175"/>
                  </a:lnTo>
                  <a:lnTo>
                    <a:pt x="501" y="167"/>
                  </a:lnTo>
                  <a:lnTo>
                    <a:pt x="528" y="137"/>
                  </a:lnTo>
                  <a:lnTo>
                    <a:pt x="589" y="147"/>
                  </a:lnTo>
                  <a:lnTo>
                    <a:pt x="633" y="145"/>
                  </a:lnTo>
                  <a:lnTo>
                    <a:pt x="730" y="156"/>
                  </a:lnTo>
                  <a:lnTo>
                    <a:pt x="756" y="180"/>
                  </a:lnTo>
                  <a:lnTo>
                    <a:pt x="730" y="201"/>
                  </a:lnTo>
                  <a:lnTo>
                    <a:pt x="681" y="196"/>
                  </a:lnTo>
                  <a:lnTo>
                    <a:pt x="647" y="220"/>
                  </a:lnTo>
                  <a:lnTo>
                    <a:pt x="681" y="248"/>
                  </a:lnTo>
                  <a:lnTo>
                    <a:pt x="812" y="268"/>
                  </a:lnTo>
                  <a:lnTo>
                    <a:pt x="839" y="259"/>
                  </a:lnTo>
                  <a:lnTo>
                    <a:pt x="880" y="259"/>
                  </a:lnTo>
                  <a:lnTo>
                    <a:pt x="915" y="289"/>
                  </a:lnTo>
                  <a:lnTo>
                    <a:pt x="978" y="297"/>
                  </a:lnTo>
                  <a:lnTo>
                    <a:pt x="1008" y="296"/>
                  </a:lnTo>
                  <a:lnTo>
                    <a:pt x="1024" y="271"/>
                  </a:lnTo>
                  <a:lnTo>
                    <a:pt x="1053" y="293"/>
                  </a:lnTo>
                  <a:lnTo>
                    <a:pt x="1057" y="317"/>
                  </a:lnTo>
                  <a:lnTo>
                    <a:pt x="1129" y="370"/>
                  </a:lnTo>
                  <a:lnTo>
                    <a:pt x="1186" y="379"/>
                  </a:lnTo>
                  <a:lnTo>
                    <a:pt x="1210" y="365"/>
                  </a:lnTo>
                  <a:lnTo>
                    <a:pt x="1248" y="398"/>
                  </a:lnTo>
                  <a:lnTo>
                    <a:pt x="1290" y="391"/>
                  </a:lnTo>
                  <a:lnTo>
                    <a:pt x="1323" y="406"/>
                  </a:lnTo>
                  <a:lnTo>
                    <a:pt x="1385" y="386"/>
                  </a:lnTo>
                  <a:lnTo>
                    <a:pt x="1411" y="395"/>
                  </a:lnTo>
                  <a:lnTo>
                    <a:pt x="1448" y="528"/>
                  </a:lnTo>
                  <a:lnTo>
                    <a:pt x="1522" y="615"/>
                  </a:lnTo>
                  <a:lnTo>
                    <a:pt x="1558" y="616"/>
                  </a:lnTo>
                  <a:lnTo>
                    <a:pt x="1574" y="602"/>
                  </a:lnTo>
                  <a:lnTo>
                    <a:pt x="1624" y="632"/>
                  </a:lnTo>
                  <a:lnTo>
                    <a:pt x="1703" y="632"/>
                  </a:lnTo>
                  <a:lnTo>
                    <a:pt x="1714" y="655"/>
                  </a:lnTo>
                  <a:lnTo>
                    <a:pt x="1751" y="668"/>
                  </a:lnTo>
                  <a:lnTo>
                    <a:pt x="1745" y="711"/>
                  </a:lnTo>
                  <a:lnTo>
                    <a:pt x="1689" y="725"/>
                  </a:lnTo>
                  <a:lnTo>
                    <a:pt x="1614" y="791"/>
                  </a:lnTo>
                  <a:lnTo>
                    <a:pt x="1613" y="832"/>
                  </a:lnTo>
                  <a:lnTo>
                    <a:pt x="1690" y="845"/>
                  </a:lnTo>
                  <a:lnTo>
                    <a:pt x="1742" y="818"/>
                  </a:lnTo>
                  <a:lnTo>
                    <a:pt x="1781" y="834"/>
                  </a:lnTo>
                  <a:lnTo>
                    <a:pt x="1890" y="809"/>
                  </a:lnTo>
                  <a:lnTo>
                    <a:pt x="1950" y="816"/>
                  </a:lnTo>
                  <a:lnTo>
                    <a:pt x="2027" y="851"/>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92" name="Haiti">
              <a:extLst>
                <a:ext uri="{FF2B5EF4-FFF2-40B4-BE49-F238E27FC236}">
                  <a16:creationId xmlns:a16="http://schemas.microsoft.com/office/drawing/2014/main" id="{4FC41F5E-D195-40B6-8340-74418F3016D4}"/>
                </a:ext>
              </a:extLst>
            </p:cNvPr>
            <p:cNvSpPr>
              <a:spLocks noEditPoints="1"/>
            </p:cNvSpPr>
            <p:nvPr/>
          </p:nvSpPr>
          <p:spPr bwMode="auto">
            <a:xfrm>
              <a:off x="3866" y="645"/>
              <a:ext cx="120" cy="100"/>
            </a:xfrm>
            <a:custGeom>
              <a:avLst/>
              <a:gdLst>
                <a:gd name="T0" fmla="*/ 583 w 625"/>
                <a:gd name="T1" fmla="*/ 388 h 522"/>
                <a:gd name="T2" fmla="*/ 564 w 625"/>
                <a:gd name="T3" fmla="*/ 304 h 522"/>
                <a:gd name="T4" fmla="*/ 606 w 625"/>
                <a:gd name="T5" fmla="*/ 269 h 522"/>
                <a:gd name="T6" fmla="*/ 603 w 625"/>
                <a:gd name="T7" fmla="*/ 186 h 522"/>
                <a:gd name="T8" fmla="*/ 619 w 625"/>
                <a:gd name="T9" fmla="*/ 121 h 522"/>
                <a:gd name="T10" fmla="*/ 578 w 625"/>
                <a:gd name="T11" fmla="*/ 113 h 522"/>
                <a:gd name="T12" fmla="*/ 501 w 625"/>
                <a:gd name="T13" fmla="*/ 82 h 522"/>
                <a:gd name="T14" fmla="*/ 379 w 625"/>
                <a:gd name="T15" fmla="*/ 87 h 522"/>
                <a:gd name="T16" fmla="*/ 257 w 625"/>
                <a:gd name="T17" fmla="*/ 74 h 522"/>
                <a:gd name="T18" fmla="*/ 289 w 625"/>
                <a:gd name="T19" fmla="*/ 124 h 522"/>
                <a:gd name="T20" fmla="*/ 395 w 625"/>
                <a:gd name="T21" fmla="*/ 187 h 522"/>
                <a:gd name="T22" fmla="*/ 395 w 625"/>
                <a:gd name="T23" fmla="*/ 278 h 522"/>
                <a:gd name="T24" fmla="*/ 457 w 625"/>
                <a:gd name="T25" fmla="*/ 328 h 522"/>
                <a:gd name="T26" fmla="*/ 494 w 625"/>
                <a:gd name="T27" fmla="*/ 398 h 522"/>
                <a:gd name="T28" fmla="*/ 385 w 625"/>
                <a:gd name="T29" fmla="*/ 408 h 522"/>
                <a:gd name="T30" fmla="*/ 294 w 625"/>
                <a:gd name="T31" fmla="*/ 402 h 522"/>
                <a:gd name="T32" fmla="*/ 193 w 625"/>
                <a:gd name="T33" fmla="*/ 405 h 522"/>
                <a:gd name="T34" fmla="*/ 170 w 625"/>
                <a:gd name="T35" fmla="*/ 374 h 522"/>
                <a:gd name="T36" fmla="*/ 64 w 625"/>
                <a:gd name="T37" fmla="*/ 357 h 522"/>
                <a:gd name="T38" fmla="*/ 0 w 625"/>
                <a:gd name="T39" fmla="*/ 408 h 522"/>
                <a:gd name="T40" fmla="*/ 69 w 625"/>
                <a:gd name="T41" fmla="*/ 451 h 522"/>
                <a:gd name="T42" fmla="*/ 148 w 625"/>
                <a:gd name="T43" fmla="*/ 522 h 522"/>
                <a:gd name="T44" fmla="*/ 177 w 625"/>
                <a:gd name="T45" fmla="*/ 464 h 522"/>
                <a:gd name="T46" fmla="*/ 316 w 625"/>
                <a:gd name="T47" fmla="*/ 487 h 522"/>
                <a:gd name="T48" fmla="*/ 461 w 625"/>
                <a:gd name="T49" fmla="*/ 475 h 522"/>
                <a:gd name="T50" fmla="*/ 531 w 625"/>
                <a:gd name="T51" fmla="*/ 496 h 522"/>
                <a:gd name="T52" fmla="*/ 580 w 625"/>
                <a:gd name="T53" fmla="*/ 415 h 522"/>
                <a:gd name="T54" fmla="*/ 398 w 625"/>
                <a:gd name="T55" fmla="*/ 0 h 522"/>
                <a:gd name="T56" fmla="*/ 392 w 625"/>
                <a:gd name="T57" fmla="*/ 47 h 522"/>
                <a:gd name="T58" fmla="*/ 366 w 625"/>
                <a:gd name="T59" fmla="*/ 345 h 522"/>
                <a:gd name="T60" fmla="*/ 313 w 625"/>
                <a:gd name="T61" fmla="*/ 279 h 522"/>
                <a:gd name="T62" fmla="*/ 303 w 625"/>
                <a:gd name="T63" fmla="*/ 32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5" h="522">
                  <a:moveTo>
                    <a:pt x="580" y="415"/>
                  </a:moveTo>
                  <a:lnTo>
                    <a:pt x="583" y="388"/>
                  </a:lnTo>
                  <a:lnTo>
                    <a:pt x="585" y="351"/>
                  </a:lnTo>
                  <a:lnTo>
                    <a:pt x="564" y="304"/>
                  </a:lnTo>
                  <a:lnTo>
                    <a:pt x="570" y="287"/>
                  </a:lnTo>
                  <a:lnTo>
                    <a:pt x="606" y="269"/>
                  </a:lnTo>
                  <a:lnTo>
                    <a:pt x="620" y="221"/>
                  </a:lnTo>
                  <a:lnTo>
                    <a:pt x="603" y="186"/>
                  </a:lnTo>
                  <a:lnTo>
                    <a:pt x="625" y="144"/>
                  </a:lnTo>
                  <a:lnTo>
                    <a:pt x="619" y="121"/>
                  </a:lnTo>
                  <a:lnTo>
                    <a:pt x="618" y="122"/>
                  </a:lnTo>
                  <a:lnTo>
                    <a:pt x="578" y="113"/>
                  </a:lnTo>
                  <a:lnTo>
                    <a:pt x="539" y="121"/>
                  </a:lnTo>
                  <a:lnTo>
                    <a:pt x="501" y="82"/>
                  </a:lnTo>
                  <a:lnTo>
                    <a:pt x="406" y="71"/>
                  </a:lnTo>
                  <a:lnTo>
                    <a:pt x="379" y="87"/>
                  </a:lnTo>
                  <a:lnTo>
                    <a:pt x="340" y="74"/>
                  </a:lnTo>
                  <a:lnTo>
                    <a:pt x="257" y="74"/>
                  </a:lnTo>
                  <a:lnTo>
                    <a:pt x="244" y="98"/>
                  </a:lnTo>
                  <a:cubicBezTo>
                    <a:pt x="246" y="98"/>
                    <a:pt x="289" y="124"/>
                    <a:pt x="289" y="124"/>
                  </a:cubicBezTo>
                  <a:lnTo>
                    <a:pt x="408" y="164"/>
                  </a:lnTo>
                  <a:lnTo>
                    <a:pt x="395" y="187"/>
                  </a:lnTo>
                  <a:lnTo>
                    <a:pt x="411" y="222"/>
                  </a:lnTo>
                  <a:lnTo>
                    <a:pt x="395" y="278"/>
                  </a:lnTo>
                  <a:lnTo>
                    <a:pt x="416" y="317"/>
                  </a:lnTo>
                  <a:lnTo>
                    <a:pt x="457" y="328"/>
                  </a:lnTo>
                  <a:lnTo>
                    <a:pt x="506" y="371"/>
                  </a:lnTo>
                  <a:lnTo>
                    <a:pt x="494" y="398"/>
                  </a:lnTo>
                  <a:lnTo>
                    <a:pt x="403" y="395"/>
                  </a:lnTo>
                  <a:lnTo>
                    <a:pt x="385" y="408"/>
                  </a:lnTo>
                  <a:lnTo>
                    <a:pt x="347" y="397"/>
                  </a:lnTo>
                  <a:lnTo>
                    <a:pt x="294" y="402"/>
                  </a:lnTo>
                  <a:lnTo>
                    <a:pt x="247" y="382"/>
                  </a:lnTo>
                  <a:lnTo>
                    <a:pt x="193" y="405"/>
                  </a:lnTo>
                  <a:lnTo>
                    <a:pt x="190" y="382"/>
                  </a:lnTo>
                  <a:lnTo>
                    <a:pt x="170" y="374"/>
                  </a:lnTo>
                  <a:lnTo>
                    <a:pt x="101" y="392"/>
                  </a:lnTo>
                  <a:lnTo>
                    <a:pt x="64" y="357"/>
                  </a:lnTo>
                  <a:lnTo>
                    <a:pt x="18" y="381"/>
                  </a:lnTo>
                  <a:lnTo>
                    <a:pt x="0" y="408"/>
                  </a:lnTo>
                  <a:lnTo>
                    <a:pt x="16" y="445"/>
                  </a:lnTo>
                  <a:lnTo>
                    <a:pt x="69" y="451"/>
                  </a:lnTo>
                  <a:lnTo>
                    <a:pt x="124" y="514"/>
                  </a:lnTo>
                  <a:lnTo>
                    <a:pt x="148" y="522"/>
                  </a:lnTo>
                  <a:lnTo>
                    <a:pt x="153" y="483"/>
                  </a:lnTo>
                  <a:lnTo>
                    <a:pt x="177" y="464"/>
                  </a:lnTo>
                  <a:lnTo>
                    <a:pt x="275" y="464"/>
                  </a:lnTo>
                  <a:lnTo>
                    <a:pt x="316" y="487"/>
                  </a:lnTo>
                  <a:lnTo>
                    <a:pt x="438" y="490"/>
                  </a:lnTo>
                  <a:lnTo>
                    <a:pt x="461" y="475"/>
                  </a:lnTo>
                  <a:lnTo>
                    <a:pt x="498" y="493"/>
                  </a:lnTo>
                  <a:lnTo>
                    <a:pt x="531" y="496"/>
                  </a:lnTo>
                  <a:lnTo>
                    <a:pt x="527" y="471"/>
                  </a:lnTo>
                  <a:lnTo>
                    <a:pt x="580" y="415"/>
                  </a:lnTo>
                  <a:close/>
                  <a:moveTo>
                    <a:pt x="475" y="45"/>
                  </a:moveTo>
                  <a:lnTo>
                    <a:pt x="398" y="0"/>
                  </a:lnTo>
                  <a:lnTo>
                    <a:pt x="358" y="23"/>
                  </a:lnTo>
                  <a:lnTo>
                    <a:pt x="392" y="47"/>
                  </a:lnTo>
                  <a:lnTo>
                    <a:pt x="475" y="45"/>
                  </a:lnTo>
                  <a:close/>
                  <a:moveTo>
                    <a:pt x="366" y="345"/>
                  </a:moveTo>
                  <a:lnTo>
                    <a:pt x="356" y="312"/>
                  </a:lnTo>
                  <a:lnTo>
                    <a:pt x="313" y="279"/>
                  </a:lnTo>
                  <a:lnTo>
                    <a:pt x="275" y="299"/>
                  </a:lnTo>
                  <a:lnTo>
                    <a:pt x="303" y="323"/>
                  </a:lnTo>
                  <a:lnTo>
                    <a:pt x="366" y="345"/>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93" name="Jamaica">
              <a:extLst>
                <a:ext uri="{FF2B5EF4-FFF2-40B4-BE49-F238E27FC236}">
                  <a16:creationId xmlns:a16="http://schemas.microsoft.com/office/drawing/2014/main" id="{FDA692D4-6C5F-4038-A791-AB63977895AC}"/>
                </a:ext>
              </a:extLst>
            </p:cNvPr>
            <p:cNvSpPr>
              <a:spLocks/>
            </p:cNvSpPr>
            <p:nvPr/>
          </p:nvSpPr>
          <p:spPr bwMode="auto">
            <a:xfrm>
              <a:off x="3699" y="722"/>
              <a:ext cx="95" cy="38"/>
            </a:xfrm>
            <a:custGeom>
              <a:avLst/>
              <a:gdLst>
                <a:gd name="T0" fmla="*/ 407 w 501"/>
                <a:gd name="T1" fmla="*/ 79 h 202"/>
                <a:gd name="T2" fmla="*/ 366 w 501"/>
                <a:gd name="T3" fmla="*/ 10 h 202"/>
                <a:gd name="T4" fmla="*/ 196 w 501"/>
                <a:gd name="T5" fmla="*/ 0 h 202"/>
                <a:gd name="T6" fmla="*/ 112 w 501"/>
                <a:gd name="T7" fmla="*/ 18 h 202"/>
                <a:gd name="T8" fmla="*/ 63 w 501"/>
                <a:gd name="T9" fmla="*/ 13 h 202"/>
                <a:gd name="T10" fmla="*/ 26 w 501"/>
                <a:gd name="T11" fmla="*/ 21 h 202"/>
                <a:gd name="T12" fmla="*/ 0 w 501"/>
                <a:gd name="T13" fmla="*/ 58 h 202"/>
                <a:gd name="T14" fmla="*/ 42 w 501"/>
                <a:gd name="T15" fmla="*/ 90 h 202"/>
                <a:gd name="T16" fmla="*/ 71 w 501"/>
                <a:gd name="T17" fmla="*/ 80 h 202"/>
                <a:gd name="T18" fmla="*/ 98 w 501"/>
                <a:gd name="T19" fmla="*/ 93 h 202"/>
                <a:gd name="T20" fmla="*/ 123 w 501"/>
                <a:gd name="T21" fmla="*/ 151 h 202"/>
                <a:gd name="T22" fmla="*/ 154 w 501"/>
                <a:gd name="T23" fmla="*/ 175 h 202"/>
                <a:gd name="T24" fmla="*/ 205 w 501"/>
                <a:gd name="T25" fmla="*/ 173 h 202"/>
                <a:gd name="T26" fmla="*/ 241 w 501"/>
                <a:gd name="T27" fmla="*/ 200 h 202"/>
                <a:gd name="T28" fmla="*/ 294 w 501"/>
                <a:gd name="T29" fmla="*/ 202 h 202"/>
                <a:gd name="T30" fmla="*/ 295 w 501"/>
                <a:gd name="T31" fmla="*/ 156 h 202"/>
                <a:gd name="T32" fmla="*/ 334 w 501"/>
                <a:gd name="T33" fmla="*/ 156 h 202"/>
                <a:gd name="T34" fmla="*/ 351 w 501"/>
                <a:gd name="T35" fmla="*/ 176 h 202"/>
                <a:gd name="T36" fmla="*/ 374 w 501"/>
                <a:gd name="T37" fmla="*/ 170 h 202"/>
                <a:gd name="T38" fmla="*/ 392 w 501"/>
                <a:gd name="T39" fmla="*/ 133 h 202"/>
                <a:gd name="T40" fmla="*/ 422 w 501"/>
                <a:gd name="T41" fmla="*/ 149 h 202"/>
                <a:gd name="T42" fmla="*/ 496 w 501"/>
                <a:gd name="T43" fmla="*/ 149 h 202"/>
                <a:gd name="T44" fmla="*/ 501 w 501"/>
                <a:gd name="T45" fmla="*/ 128 h 202"/>
                <a:gd name="T46" fmla="*/ 464 w 501"/>
                <a:gd name="T47" fmla="*/ 90 h 202"/>
                <a:gd name="T48" fmla="*/ 407 w 501"/>
                <a:gd name="T49" fmla="*/ 7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1" h="202">
                  <a:moveTo>
                    <a:pt x="407" y="79"/>
                  </a:moveTo>
                  <a:lnTo>
                    <a:pt x="366" y="10"/>
                  </a:lnTo>
                  <a:lnTo>
                    <a:pt x="196" y="0"/>
                  </a:lnTo>
                  <a:lnTo>
                    <a:pt x="112" y="18"/>
                  </a:lnTo>
                  <a:lnTo>
                    <a:pt x="63" y="13"/>
                  </a:lnTo>
                  <a:lnTo>
                    <a:pt x="26" y="21"/>
                  </a:lnTo>
                  <a:lnTo>
                    <a:pt x="0" y="58"/>
                  </a:lnTo>
                  <a:lnTo>
                    <a:pt x="42" y="90"/>
                  </a:lnTo>
                  <a:lnTo>
                    <a:pt x="71" y="80"/>
                  </a:lnTo>
                  <a:lnTo>
                    <a:pt x="98" y="93"/>
                  </a:lnTo>
                  <a:lnTo>
                    <a:pt x="123" y="151"/>
                  </a:lnTo>
                  <a:lnTo>
                    <a:pt x="154" y="175"/>
                  </a:lnTo>
                  <a:lnTo>
                    <a:pt x="205" y="173"/>
                  </a:lnTo>
                  <a:lnTo>
                    <a:pt x="241" y="200"/>
                  </a:lnTo>
                  <a:lnTo>
                    <a:pt x="294" y="202"/>
                  </a:lnTo>
                  <a:lnTo>
                    <a:pt x="295" y="156"/>
                  </a:lnTo>
                  <a:lnTo>
                    <a:pt x="334" y="156"/>
                  </a:lnTo>
                  <a:lnTo>
                    <a:pt x="351" y="176"/>
                  </a:lnTo>
                  <a:lnTo>
                    <a:pt x="374" y="170"/>
                  </a:lnTo>
                  <a:lnTo>
                    <a:pt x="392" y="133"/>
                  </a:lnTo>
                  <a:lnTo>
                    <a:pt x="422" y="149"/>
                  </a:lnTo>
                  <a:lnTo>
                    <a:pt x="496" y="149"/>
                  </a:lnTo>
                  <a:lnTo>
                    <a:pt x="501" y="128"/>
                  </a:lnTo>
                  <a:lnTo>
                    <a:pt x="464" y="90"/>
                  </a:lnTo>
                  <a:lnTo>
                    <a:pt x="407" y="79"/>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94" name="República Dominicana">
              <a:extLst>
                <a:ext uri="{FF2B5EF4-FFF2-40B4-BE49-F238E27FC236}">
                  <a16:creationId xmlns:a16="http://schemas.microsoft.com/office/drawing/2014/main" id="{BCF4220E-9CAC-4872-A022-6B9EF0F5849B}"/>
                </a:ext>
              </a:extLst>
            </p:cNvPr>
            <p:cNvSpPr>
              <a:spLocks noEditPoints="1"/>
            </p:cNvSpPr>
            <p:nvPr/>
          </p:nvSpPr>
          <p:spPr bwMode="auto">
            <a:xfrm>
              <a:off x="3967" y="658"/>
              <a:ext cx="164" cy="109"/>
            </a:xfrm>
            <a:custGeom>
              <a:avLst/>
              <a:gdLst>
                <a:gd name="T0" fmla="*/ 840 w 859"/>
                <a:gd name="T1" fmla="*/ 285 h 573"/>
                <a:gd name="T2" fmla="*/ 717 w 859"/>
                <a:gd name="T3" fmla="*/ 234 h 573"/>
                <a:gd name="T4" fmla="*/ 625 w 859"/>
                <a:gd name="T5" fmla="*/ 218 h 573"/>
                <a:gd name="T6" fmla="*/ 503 w 859"/>
                <a:gd name="T7" fmla="*/ 152 h 573"/>
                <a:gd name="T8" fmla="*/ 490 w 859"/>
                <a:gd name="T9" fmla="*/ 141 h 573"/>
                <a:gd name="T10" fmla="*/ 649 w 859"/>
                <a:gd name="T11" fmla="*/ 168 h 573"/>
                <a:gd name="T12" fmla="*/ 659 w 859"/>
                <a:gd name="T13" fmla="*/ 131 h 573"/>
                <a:gd name="T14" fmla="*/ 561 w 859"/>
                <a:gd name="T15" fmla="*/ 122 h 573"/>
                <a:gd name="T16" fmla="*/ 486 w 859"/>
                <a:gd name="T17" fmla="*/ 53 h 573"/>
                <a:gd name="T18" fmla="*/ 437 w 859"/>
                <a:gd name="T19" fmla="*/ 40 h 573"/>
                <a:gd name="T20" fmla="*/ 230 w 859"/>
                <a:gd name="T21" fmla="*/ 12 h 573"/>
                <a:gd name="T22" fmla="*/ 115 w 859"/>
                <a:gd name="T23" fmla="*/ 14 h 573"/>
                <a:gd name="T24" fmla="*/ 98 w 859"/>
                <a:gd name="T25" fmla="*/ 79 h 573"/>
                <a:gd name="T26" fmla="*/ 93 w 859"/>
                <a:gd name="T27" fmla="*/ 156 h 573"/>
                <a:gd name="T28" fmla="*/ 43 w 859"/>
                <a:gd name="T29" fmla="*/ 222 h 573"/>
                <a:gd name="T30" fmla="*/ 58 w 859"/>
                <a:gd name="T31" fmla="*/ 286 h 573"/>
                <a:gd name="T32" fmla="*/ 53 w 859"/>
                <a:gd name="T33" fmla="*/ 350 h 573"/>
                <a:gd name="T34" fmla="*/ 4 w 859"/>
                <a:gd name="T35" fmla="*/ 431 h 573"/>
                <a:gd name="T36" fmla="*/ 52 w 859"/>
                <a:gd name="T37" fmla="*/ 483 h 573"/>
                <a:gd name="T38" fmla="*/ 78 w 859"/>
                <a:gd name="T39" fmla="*/ 535 h 573"/>
                <a:gd name="T40" fmla="*/ 118 w 859"/>
                <a:gd name="T41" fmla="*/ 573 h 573"/>
                <a:gd name="T42" fmla="*/ 200 w 859"/>
                <a:gd name="T43" fmla="*/ 434 h 573"/>
                <a:gd name="T44" fmla="*/ 213 w 859"/>
                <a:gd name="T45" fmla="*/ 380 h 573"/>
                <a:gd name="T46" fmla="*/ 269 w 859"/>
                <a:gd name="T47" fmla="*/ 407 h 573"/>
                <a:gd name="T48" fmla="*/ 328 w 859"/>
                <a:gd name="T49" fmla="*/ 372 h 573"/>
                <a:gd name="T50" fmla="*/ 357 w 859"/>
                <a:gd name="T51" fmla="*/ 431 h 573"/>
                <a:gd name="T52" fmla="*/ 476 w 859"/>
                <a:gd name="T53" fmla="*/ 361 h 573"/>
                <a:gd name="T54" fmla="*/ 609 w 859"/>
                <a:gd name="T55" fmla="*/ 359 h 573"/>
                <a:gd name="T56" fmla="*/ 684 w 859"/>
                <a:gd name="T57" fmla="*/ 369 h 573"/>
                <a:gd name="T58" fmla="*/ 798 w 859"/>
                <a:gd name="T59" fmla="*/ 388 h 573"/>
                <a:gd name="T60" fmla="*/ 839 w 859"/>
                <a:gd name="T61" fmla="*/ 353 h 573"/>
                <a:gd name="T62" fmla="*/ 792 w 859"/>
                <a:gd name="T63" fmla="*/ 427 h 573"/>
                <a:gd name="T64" fmla="*/ 752 w 859"/>
                <a:gd name="T65" fmla="*/ 407 h 573"/>
                <a:gd name="T66" fmla="*/ 800 w 859"/>
                <a:gd name="T67" fmla="*/ 451 h 573"/>
                <a:gd name="T68" fmla="*/ 792 w 859"/>
                <a:gd name="T69" fmla="*/ 427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9" h="573">
                  <a:moveTo>
                    <a:pt x="859" y="317"/>
                  </a:moveTo>
                  <a:lnTo>
                    <a:pt x="840" y="285"/>
                  </a:lnTo>
                  <a:lnTo>
                    <a:pt x="750" y="234"/>
                  </a:lnTo>
                  <a:lnTo>
                    <a:pt x="717" y="234"/>
                  </a:lnTo>
                  <a:lnTo>
                    <a:pt x="662" y="216"/>
                  </a:lnTo>
                  <a:lnTo>
                    <a:pt x="625" y="218"/>
                  </a:lnTo>
                  <a:lnTo>
                    <a:pt x="566" y="189"/>
                  </a:lnTo>
                  <a:lnTo>
                    <a:pt x="503" y="152"/>
                  </a:lnTo>
                  <a:lnTo>
                    <a:pt x="460" y="152"/>
                  </a:lnTo>
                  <a:lnTo>
                    <a:pt x="490" y="141"/>
                  </a:lnTo>
                  <a:lnTo>
                    <a:pt x="553" y="159"/>
                  </a:lnTo>
                  <a:lnTo>
                    <a:pt x="649" y="168"/>
                  </a:lnTo>
                  <a:lnTo>
                    <a:pt x="688" y="154"/>
                  </a:lnTo>
                  <a:lnTo>
                    <a:pt x="659" y="131"/>
                  </a:lnTo>
                  <a:lnTo>
                    <a:pt x="633" y="136"/>
                  </a:lnTo>
                  <a:lnTo>
                    <a:pt x="561" y="122"/>
                  </a:lnTo>
                  <a:lnTo>
                    <a:pt x="526" y="53"/>
                  </a:lnTo>
                  <a:lnTo>
                    <a:pt x="486" y="53"/>
                  </a:lnTo>
                  <a:lnTo>
                    <a:pt x="466" y="61"/>
                  </a:lnTo>
                  <a:lnTo>
                    <a:pt x="437" y="40"/>
                  </a:lnTo>
                  <a:lnTo>
                    <a:pt x="251" y="0"/>
                  </a:lnTo>
                  <a:lnTo>
                    <a:pt x="230" y="12"/>
                  </a:lnTo>
                  <a:lnTo>
                    <a:pt x="189" y="1"/>
                  </a:lnTo>
                  <a:lnTo>
                    <a:pt x="115" y="14"/>
                  </a:lnTo>
                  <a:lnTo>
                    <a:pt x="92" y="56"/>
                  </a:lnTo>
                  <a:lnTo>
                    <a:pt x="98" y="79"/>
                  </a:lnTo>
                  <a:lnTo>
                    <a:pt x="76" y="121"/>
                  </a:lnTo>
                  <a:lnTo>
                    <a:pt x="93" y="156"/>
                  </a:lnTo>
                  <a:lnTo>
                    <a:pt x="79" y="204"/>
                  </a:lnTo>
                  <a:lnTo>
                    <a:pt x="43" y="222"/>
                  </a:lnTo>
                  <a:lnTo>
                    <a:pt x="37" y="239"/>
                  </a:lnTo>
                  <a:lnTo>
                    <a:pt x="58" y="286"/>
                  </a:lnTo>
                  <a:lnTo>
                    <a:pt x="56" y="323"/>
                  </a:lnTo>
                  <a:lnTo>
                    <a:pt x="53" y="350"/>
                  </a:lnTo>
                  <a:lnTo>
                    <a:pt x="0" y="406"/>
                  </a:lnTo>
                  <a:lnTo>
                    <a:pt x="4" y="431"/>
                  </a:lnTo>
                  <a:lnTo>
                    <a:pt x="28" y="433"/>
                  </a:lnTo>
                  <a:lnTo>
                    <a:pt x="52" y="483"/>
                  </a:lnTo>
                  <a:lnTo>
                    <a:pt x="38" y="519"/>
                  </a:lnTo>
                  <a:lnTo>
                    <a:pt x="78" y="535"/>
                  </a:lnTo>
                  <a:lnTo>
                    <a:pt x="89" y="558"/>
                  </a:lnTo>
                  <a:lnTo>
                    <a:pt x="118" y="573"/>
                  </a:lnTo>
                  <a:lnTo>
                    <a:pt x="145" y="507"/>
                  </a:lnTo>
                  <a:lnTo>
                    <a:pt x="200" y="434"/>
                  </a:lnTo>
                  <a:lnTo>
                    <a:pt x="193" y="412"/>
                  </a:lnTo>
                  <a:lnTo>
                    <a:pt x="213" y="380"/>
                  </a:lnTo>
                  <a:lnTo>
                    <a:pt x="238" y="404"/>
                  </a:lnTo>
                  <a:lnTo>
                    <a:pt x="269" y="407"/>
                  </a:lnTo>
                  <a:lnTo>
                    <a:pt x="296" y="353"/>
                  </a:lnTo>
                  <a:lnTo>
                    <a:pt x="328" y="372"/>
                  </a:lnTo>
                  <a:lnTo>
                    <a:pt x="332" y="415"/>
                  </a:lnTo>
                  <a:lnTo>
                    <a:pt x="357" y="431"/>
                  </a:lnTo>
                  <a:lnTo>
                    <a:pt x="416" y="415"/>
                  </a:lnTo>
                  <a:lnTo>
                    <a:pt x="476" y="361"/>
                  </a:lnTo>
                  <a:lnTo>
                    <a:pt x="540" y="349"/>
                  </a:lnTo>
                  <a:lnTo>
                    <a:pt x="609" y="359"/>
                  </a:lnTo>
                  <a:lnTo>
                    <a:pt x="652" y="343"/>
                  </a:lnTo>
                  <a:lnTo>
                    <a:pt x="684" y="369"/>
                  </a:lnTo>
                  <a:lnTo>
                    <a:pt x="736" y="372"/>
                  </a:lnTo>
                  <a:lnTo>
                    <a:pt x="798" y="388"/>
                  </a:lnTo>
                  <a:lnTo>
                    <a:pt x="811" y="353"/>
                  </a:lnTo>
                  <a:lnTo>
                    <a:pt x="839" y="353"/>
                  </a:lnTo>
                  <a:lnTo>
                    <a:pt x="859" y="317"/>
                  </a:lnTo>
                  <a:close/>
                  <a:moveTo>
                    <a:pt x="792" y="427"/>
                  </a:moveTo>
                  <a:lnTo>
                    <a:pt x="767" y="400"/>
                  </a:lnTo>
                  <a:lnTo>
                    <a:pt x="752" y="407"/>
                  </a:lnTo>
                  <a:lnTo>
                    <a:pt x="769" y="439"/>
                  </a:lnTo>
                  <a:lnTo>
                    <a:pt x="800" y="451"/>
                  </a:lnTo>
                  <a:lnTo>
                    <a:pt x="828" y="431"/>
                  </a:lnTo>
                  <a:lnTo>
                    <a:pt x="792" y="427"/>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sp>
          <p:nvSpPr>
            <p:cNvPr id="95" name="Puerto Rico">
              <a:extLst>
                <a:ext uri="{FF2B5EF4-FFF2-40B4-BE49-F238E27FC236}">
                  <a16:creationId xmlns:a16="http://schemas.microsoft.com/office/drawing/2014/main" id="{2319E272-6524-447D-9F4E-DA4E3D186376}"/>
                </a:ext>
              </a:extLst>
            </p:cNvPr>
            <p:cNvSpPr>
              <a:spLocks noEditPoints="1"/>
            </p:cNvSpPr>
            <p:nvPr/>
          </p:nvSpPr>
          <p:spPr bwMode="auto">
            <a:xfrm>
              <a:off x="4169" y="723"/>
              <a:ext cx="115" cy="34"/>
            </a:xfrm>
            <a:custGeom>
              <a:avLst/>
              <a:gdLst>
                <a:gd name="T0" fmla="*/ 19 w 603"/>
                <a:gd name="T1" fmla="*/ 141 h 181"/>
                <a:gd name="T2" fmla="*/ 125 w 603"/>
                <a:gd name="T3" fmla="*/ 146 h 181"/>
                <a:gd name="T4" fmla="*/ 154 w 603"/>
                <a:gd name="T5" fmla="*/ 156 h 181"/>
                <a:gd name="T6" fmla="*/ 231 w 603"/>
                <a:gd name="T7" fmla="*/ 136 h 181"/>
                <a:gd name="T8" fmla="*/ 260 w 603"/>
                <a:gd name="T9" fmla="*/ 151 h 181"/>
                <a:gd name="T10" fmla="*/ 333 w 603"/>
                <a:gd name="T11" fmla="*/ 117 h 181"/>
                <a:gd name="T12" fmla="*/ 391 w 603"/>
                <a:gd name="T13" fmla="*/ 54 h 181"/>
                <a:gd name="T14" fmla="*/ 349 w 603"/>
                <a:gd name="T15" fmla="*/ 42 h 181"/>
                <a:gd name="T16" fmla="*/ 338 w 603"/>
                <a:gd name="T17" fmla="*/ 14 h 181"/>
                <a:gd name="T18" fmla="*/ 311 w 603"/>
                <a:gd name="T19" fmla="*/ 1 h 181"/>
                <a:gd name="T20" fmla="*/ 219 w 603"/>
                <a:gd name="T21" fmla="*/ 14 h 181"/>
                <a:gd name="T22" fmla="*/ 57 w 603"/>
                <a:gd name="T23" fmla="*/ 0 h 181"/>
                <a:gd name="T24" fmla="*/ 40 w 603"/>
                <a:gd name="T25" fmla="*/ 32 h 181"/>
                <a:gd name="T26" fmla="*/ 1 w 603"/>
                <a:gd name="T27" fmla="*/ 51 h 181"/>
                <a:gd name="T28" fmla="*/ 6 w 603"/>
                <a:gd name="T29" fmla="*/ 82 h 181"/>
                <a:gd name="T30" fmla="*/ 0 w 603"/>
                <a:gd name="T31" fmla="*/ 104 h 181"/>
                <a:gd name="T32" fmla="*/ 19 w 603"/>
                <a:gd name="T33" fmla="*/ 141 h 181"/>
                <a:gd name="T34" fmla="*/ 481 w 603"/>
                <a:gd name="T35" fmla="*/ 109 h 181"/>
                <a:gd name="T36" fmla="*/ 419 w 603"/>
                <a:gd name="T37" fmla="*/ 92 h 181"/>
                <a:gd name="T38" fmla="*/ 382 w 603"/>
                <a:gd name="T39" fmla="*/ 128 h 181"/>
                <a:gd name="T40" fmla="*/ 464 w 603"/>
                <a:gd name="T41" fmla="*/ 124 h 181"/>
                <a:gd name="T42" fmla="*/ 481 w 603"/>
                <a:gd name="T43" fmla="*/ 109 h 181"/>
                <a:gd name="T44" fmla="*/ 532 w 603"/>
                <a:gd name="T45" fmla="*/ 181 h 181"/>
                <a:gd name="T46" fmla="*/ 603 w 603"/>
                <a:gd name="T47" fmla="*/ 171 h 181"/>
                <a:gd name="T48" fmla="*/ 579 w 603"/>
                <a:gd name="T49" fmla="*/ 147 h 181"/>
                <a:gd name="T50" fmla="*/ 532 w 603"/>
                <a:gd name="T5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3" h="181">
                  <a:moveTo>
                    <a:pt x="19" y="141"/>
                  </a:moveTo>
                  <a:lnTo>
                    <a:pt x="125" y="146"/>
                  </a:lnTo>
                  <a:lnTo>
                    <a:pt x="154" y="156"/>
                  </a:lnTo>
                  <a:lnTo>
                    <a:pt x="231" y="136"/>
                  </a:lnTo>
                  <a:lnTo>
                    <a:pt x="260" y="151"/>
                  </a:lnTo>
                  <a:lnTo>
                    <a:pt x="333" y="117"/>
                  </a:lnTo>
                  <a:lnTo>
                    <a:pt x="391" y="54"/>
                  </a:lnTo>
                  <a:lnTo>
                    <a:pt x="349" y="42"/>
                  </a:lnTo>
                  <a:lnTo>
                    <a:pt x="338" y="14"/>
                  </a:lnTo>
                  <a:lnTo>
                    <a:pt x="311" y="1"/>
                  </a:lnTo>
                  <a:lnTo>
                    <a:pt x="219" y="14"/>
                  </a:lnTo>
                  <a:lnTo>
                    <a:pt x="57" y="0"/>
                  </a:lnTo>
                  <a:lnTo>
                    <a:pt x="40" y="32"/>
                  </a:lnTo>
                  <a:lnTo>
                    <a:pt x="1" y="51"/>
                  </a:lnTo>
                  <a:lnTo>
                    <a:pt x="6" y="82"/>
                  </a:lnTo>
                  <a:lnTo>
                    <a:pt x="0" y="104"/>
                  </a:lnTo>
                  <a:lnTo>
                    <a:pt x="19" y="141"/>
                  </a:lnTo>
                  <a:close/>
                  <a:moveTo>
                    <a:pt x="481" y="109"/>
                  </a:moveTo>
                  <a:lnTo>
                    <a:pt x="419" y="92"/>
                  </a:lnTo>
                  <a:lnTo>
                    <a:pt x="382" y="128"/>
                  </a:lnTo>
                  <a:lnTo>
                    <a:pt x="464" y="124"/>
                  </a:lnTo>
                  <a:lnTo>
                    <a:pt x="481" y="109"/>
                  </a:lnTo>
                  <a:close/>
                  <a:moveTo>
                    <a:pt x="532" y="181"/>
                  </a:moveTo>
                  <a:lnTo>
                    <a:pt x="603" y="171"/>
                  </a:lnTo>
                  <a:lnTo>
                    <a:pt x="579" y="147"/>
                  </a:lnTo>
                  <a:lnTo>
                    <a:pt x="532" y="181"/>
                  </a:lnTo>
                  <a:close/>
                </a:path>
              </a:pathLst>
            </a:custGeom>
            <a:grpFill/>
            <a:ln w="3175" cap="flat">
              <a:solidFill>
                <a:sysClr val="window" lastClr="FFFFFF">
                  <a:lumMod val="65000"/>
                </a:sys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BO" sz="1800" b="0" i="0" u="none" strike="noStrike" kern="0" cap="none" spc="0" normalizeH="0" baseline="0" noProof="0" dirty="0">
                <a:ln>
                  <a:noFill/>
                </a:ln>
                <a:solidFill>
                  <a:srgbClr val="31313C"/>
                </a:solidFill>
                <a:effectLst/>
                <a:uLnTx/>
                <a:uFillTx/>
                <a:latin typeface="Nexa Book"/>
              </a:endParaRPr>
            </a:p>
          </p:txBody>
        </p:sp>
      </p:grpSp>
      <p:sp>
        <p:nvSpPr>
          <p:cNvPr id="42" name="Rectangle 41">
            <a:extLst>
              <a:ext uri="{FF2B5EF4-FFF2-40B4-BE49-F238E27FC236}">
                <a16:creationId xmlns:a16="http://schemas.microsoft.com/office/drawing/2014/main" id="{6CE63A7E-666A-4A03-9526-F17A8DA76F5A}"/>
              </a:ext>
            </a:extLst>
          </p:cNvPr>
          <p:cNvSpPr/>
          <p:nvPr/>
        </p:nvSpPr>
        <p:spPr>
          <a:xfrm>
            <a:off x="266700" y="653415"/>
            <a:ext cx="6325839" cy="211508"/>
          </a:xfrm>
          <a:prstGeom prst="rect">
            <a:avLst/>
          </a:prstGeom>
          <a:solidFill>
            <a:srgbClr val="046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effectLst>
                  <a:outerShdw blurRad="38100" dist="38100" dir="2700000" algn="tl">
                    <a:srgbClr val="000000">
                      <a:alpha val="43137"/>
                    </a:srgbClr>
                  </a:outerShdw>
                </a:effectLst>
                <a:latin typeface="Nexa Bold" panose="02000000000000000000" pitchFamily="50" charset="0"/>
              </a:rPr>
              <a:t>QUARTERLY REPORT - December 2020</a:t>
            </a:r>
          </a:p>
        </p:txBody>
      </p:sp>
      <p:pic>
        <p:nvPicPr>
          <p:cNvPr id="70" name="Picture 69" descr="A close up of a sign&#10;&#10;Description automatically generated">
            <a:extLst>
              <a:ext uri="{FF2B5EF4-FFF2-40B4-BE49-F238E27FC236}">
                <a16:creationId xmlns:a16="http://schemas.microsoft.com/office/drawing/2014/main" id="{276C2B86-14F8-4E53-BEFE-FB55404DD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979" y="106951"/>
            <a:ext cx="1062841" cy="418831"/>
          </a:xfrm>
          <a:prstGeom prst="rect">
            <a:avLst/>
          </a:prstGeom>
        </p:spPr>
      </p:pic>
      <p:sp>
        <p:nvSpPr>
          <p:cNvPr id="27" name="TextBox 26">
            <a:extLst>
              <a:ext uri="{FF2B5EF4-FFF2-40B4-BE49-F238E27FC236}">
                <a16:creationId xmlns:a16="http://schemas.microsoft.com/office/drawing/2014/main" id="{D479A833-1259-6A41-8C88-4663B7F20A24}"/>
              </a:ext>
            </a:extLst>
          </p:cNvPr>
          <p:cNvSpPr txBox="1"/>
          <p:nvPr/>
        </p:nvSpPr>
        <p:spPr>
          <a:xfrm>
            <a:off x="266700" y="922537"/>
            <a:ext cx="3086099" cy="1923604"/>
          </a:xfrm>
          <a:prstGeom prst="rect">
            <a:avLst/>
          </a:prstGeom>
          <a:noFill/>
        </p:spPr>
        <p:txBody>
          <a:bodyPr wrap="square" lIns="0" rIns="0" rtlCol="0">
            <a:spAutoFit/>
          </a:bodyPr>
          <a:lstStyle/>
          <a:p>
            <a:pPr algn="just">
              <a:spcAft>
                <a:spcPts val="600"/>
              </a:spcAft>
              <a:buClr>
                <a:srgbClr val="22A958"/>
              </a:buClr>
            </a:pPr>
            <a:r>
              <a:rPr lang="en-US" sz="800" b="1" dirty="0">
                <a:solidFill>
                  <a:srgbClr val="22B14C"/>
                </a:solidFill>
                <a:latin typeface="Nexa Book" panose="02000000000000000000" pitchFamily="50" charset="0"/>
              </a:rPr>
              <a:t>ABOUT THE FUND</a:t>
            </a:r>
            <a:endParaRPr lang="es-BO" sz="400" b="1" dirty="0">
              <a:solidFill>
                <a:srgbClr val="22B14C"/>
              </a:solidFill>
              <a:latin typeface="Nexa Book" panose="02000000000000000000" pitchFamily="50" charset="0"/>
            </a:endParaRPr>
          </a:p>
          <a:p>
            <a:pPr algn="just">
              <a:spcAft>
                <a:spcPts val="600"/>
              </a:spcAft>
              <a:buClr>
                <a:srgbClr val="22A958"/>
              </a:buClr>
            </a:pPr>
            <a:r>
              <a:rPr lang="en-US" sz="800" dirty="0">
                <a:latin typeface="Nexa Book" panose="02000000000000000000" pitchFamily="50" charset="0"/>
              </a:rPr>
              <a:t>Locfund Next’s multi-product strategy seeks to serve Microfinance Institutions by offering Local Currency Loans, Subordinated Loans, Credit Line in Hard and Local Currency, Bonds Issued in Local Capital Markets, Underwriting for Capital Markets, Market Maker Services for Fixed Income Instruments and Technical Support mainly focused on Digital Transformation of MFIs.</a:t>
            </a:r>
          </a:p>
          <a:p>
            <a:pPr algn="just">
              <a:spcAft>
                <a:spcPts val="600"/>
              </a:spcAft>
              <a:buClr>
                <a:srgbClr val="22A958"/>
              </a:buClr>
            </a:pPr>
            <a:r>
              <a:rPr lang="en-US" sz="800" dirty="0">
                <a:latin typeface="Nexa Book" panose="02000000000000000000" pitchFamily="50" charset="0"/>
              </a:rPr>
              <a:t>Upon the success of Locfund I and Locfund II, Locfund Next, L.P. continues the challenge of narrowing the gap of financial inclusion in Latin America and The Caribbean combining all the experience gained since 2007. </a:t>
            </a:r>
          </a:p>
          <a:p>
            <a:pPr algn="just">
              <a:spcAft>
                <a:spcPts val="600"/>
              </a:spcAft>
              <a:buClr>
                <a:srgbClr val="22A958"/>
              </a:buClr>
            </a:pPr>
            <a:r>
              <a:rPr lang="en-US" sz="800" dirty="0">
                <a:latin typeface="Nexa Book" panose="02000000000000000000" pitchFamily="50" charset="0"/>
              </a:rPr>
              <a:t>The fund is managed by BIM Ltd.</a:t>
            </a:r>
          </a:p>
        </p:txBody>
      </p:sp>
      <p:sp>
        <p:nvSpPr>
          <p:cNvPr id="96" name="Freeform 80">
            <a:extLst>
              <a:ext uri="{FF2B5EF4-FFF2-40B4-BE49-F238E27FC236}">
                <a16:creationId xmlns:a16="http://schemas.microsoft.com/office/drawing/2014/main" id="{00000000-0008-0000-0A00-000039010000}"/>
              </a:ext>
            </a:extLst>
          </p:cNvPr>
          <p:cNvSpPr>
            <a:spLocks noChangeAspect="1" noEditPoints="1"/>
          </p:cNvSpPr>
          <p:nvPr/>
        </p:nvSpPr>
        <p:spPr bwMode="auto">
          <a:xfrm>
            <a:off x="2152154" y="4927543"/>
            <a:ext cx="118872" cy="173716"/>
          </a:xfrm>
          <a:custGeom>
            <a:avLst/>
            <a:gdLst>
              <a:gd name="T0" fmla="*/ 331 w 663"/>
              <a:gd name="T1" fmla="*/ 477 h 954"/>
              <a:gd name="T2" fmla="*/ 165 w 663"/>
              <a:gd name="T3" fmla="*/ 311 h 954"/>
              <a:gd name="T4" fmla="*/ 331 w 663"/>
              <a:gd name="T5" fmla="*/ 145 h 954"/>
              <a:gd name="T6" fmla="*/ 497 w 663"/>
              <a:gd name="T7" fmla="*/ 311 h 954"/>
              <a:gd name="T8" fmla="*/ 331 w 663"/>
              <a:gd name="T9" fmla="*/ 477 h 954"/>
              <a:gd name="T10" fmla="*/ 331 w 663"/>
              <a:gd name="T11" fmla="*/ 0 h 954"/>
              <a:gd name="T12" fmla="*/ 0 w 663"/>
              <a:gd name="T13" fmla="*/ 332 h 954"/>
              <a:gd name="T14" fmla="*/ 331 w 663"/>
              <a:gd name="T15" fmla="*/ 954 h 954"/>
              <a:gd name="T16" fmla="*/ 663 w 663"/>
              <a:gd name="T17" fmla="*/ 332 h 954"/>
              <a:gd name="T18" fmla="*/ 331 w 663"/>
              <a:gd name="T19"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3" h="954">
                <a:moveTo>
                  <a:pt x="331" y="477"/>
                </a:moveTo>
                <a:cubicBezTo>
                  <a:pt x="240" y="477"/>
                  <a:pt x="165" y="403"/>
                  <a:pt x="165" y="311"/>
                </a:cubicBezTo>
                <a:cubicBezTo>
                  <a:pt x="165" y="220"/>
                  <a:pt x="240" y="145"/>
                  <a:pt x="331" y="145"/>
                </a:cubicBezTo>
                <a:cubicBezTo>
                  <a:pt x="423" y="145"/>
                  <a:pt x="497" y="220"/>
                  <a:pt x="497" y="311"/>
                </a:cubicBezTo>
                <a:cubicBezTo>
                  <a:pt x="497" y="403"/>
                  <a:pt x="423" y="477"/>
                  <a:pt x="331" y="477"/>
                </a:cubicBezTo>
                <a:close/>
                <a:moveTo>
                  <a:pt x="331" y="0"/>
                </a:moveTo>
                <a:cubicBezTo>
                  <a:pt x="148" y="0"/>
                  <a:pt x="0" y="149"/>
                  <a:pt x="0" y="332"/>
                </a:cubicBezTo>
                <a:cubicBezTo>
                  <a:pt x="0" y="515"/>
                  <a:pt x="331" y="954"/>
                  <a:pt x="331" y="954"/>
                </a:cubicBezTo>
                <a:cubicBezTo>
                  <a:pt x="331" y="954"/>
                  <a:pt x="663" y="515"/>
                  <a:pt x="663" y="332"/>
                </a:cubicBezTo>
                <a:cubicBezTo>
                  <a:pt x="663" y="149"/>
                  <a:pt x="515" y="0"/>
                  <a:pt x="331" y="0"/>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s-BO" dirty="0">
              <a:latin typeface="Arial" panose="020B0604020202020204" pitchFamily="34" charset="0"/>
              <a:cs typeface="Arial" panose="020B0604020202020204" pitchFamily="34" charset="0"/>
            </a:endParaRPr>
          </a:p>
        </p:txBody>
      </p:sp>
      <p:sp>
        <p:nvSpPr>
          <p:cNvPr id="97" name="Freeform 80">
            <a:extLst>
              <a:ext uri="{FF2B5EF4-FFF2-40B4-BE49-F238E27FC236}">
                <a16:creationId xmlns:a16="http://schemas.microsoft.com/office/drawing/2014/main" id="{6ED18423-427C-4CC2-8977-5629DB10B940}"/>
              </a:ext>
            </a:extLst>
          </p:cNvPr>
          <p:cNvSpPr>
            <a:spLocks noChangeAspect="1" noEditPoints="1"/>
          </p:cNvSpPr>
          <p:nvPr/>
        </p:nvSpPr>
        <p:spPr bwMode="auto">
          <a:xfrm>
            <a:off x="1375895" y="3627983"/>
            <a:ext cx="118872" cy="173716"/>
          </a:xfrm>
          <a:custGeom>
            <a:avLst/>
            <a:gdLst>
              <a:gd name="T0" fmla="*/ 331 w 663"/>
              <a:gd name="T1" fmla="*/ 477 h 954"/>
              <a:gd name="T2" fmla="*/ 165 w 663"/>
              <a:gd name="T3" fmla="*/ 311 h 954"/>
              <a:gd name="T4" fmla="*/ 331 w 663"/>
              <a:gd name="T5" fmla="*/ 145 h 954"/>
              <a:gd name="T6" fmla="*/ 497 w 663"/>
              <a:gd name="T7" fmla="*/ 311 h 954"/>
              <a:gd name="T8" fmla="*/ 331 w 663"/>
              <a:gd name="T9" fmla="*/ 477 h 954"/>
              <a:gd name="T10" fmla="*/ 331 w 663"/>
              <a:gd name="T11" fmla="*/ 0 h 954"/>
              <a:gd name="T12" fmla="*/ 0 w 663"/>
              <a:gd name="T13" fmla="*/ 332 h 954"/>
              <a:gd name="T14" fmla="*/ 331 w 663"/>
              <a:gd name="T15" fmla="*/ 954 h 954"/>
              <a:gd name="T16" fmla="*/ 663 w 663"/>
              <a:gd name="T17" fmla="*/ 332 h 954"/>
              <a:gd name="T18" fmla="*/ 331 w 663"/>
              <a:gd name="T19" fmla="*/ 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3" h="954">
                <a:moveTo>
                  <a:pt x="331" y="477"/>
                </a:moveTo>
                <a:cubicBezTo>
                  <a:pt x="240" y="477"/>
                  <a:pt x="165" y="403"/>
                  <a:pt x="165" y="311"/>
                </a:cubicBezTo>
                <a:cubicBezTo>
                  <a:pt x="165" y="220"/>
                  <a:pt x="240" y="145"/>
                  <a:pt x="331" y="145"/>
                </a:cubicBezTo>
                <a:cubicBezTo>
                  <a:pt x="423" y="145"/>
                  <a:pt x="497" y="220"/>
                  <a:pt x="497" y="311"/>
                </a:cubicBezTo>
                <a:cubicBezTo>
                  <a:pt x="497" y="403"/>
                  <a:pt x="423" y="477"/>
                  <a:pt x="331" y="477"/>
                </a:cubicBezTo>
                <a:close/>
                <a:moveTo>
                  <a:pt x="331" y="0"/>
                </a:moveTo>
                <a:cubicBezTo>
                  <a:pt x="148" y="0"/>
                  <a:pt x="0" y="149"/>
                  <a:pt x="0" y="332"/>
                </a:cubicBezTo>
                <a:cubicBezTo>
                  <a:pt x="0" y="515"/>
                  <a:pt x="331" y="954"/>
                  <a:pt x="331" y="954"/>
                </a:cubicBezTo>
                <a:cubicBezTo>
                  <a:pt x="331" y="954"/>
                  <a:pt x="663" y="515"/>
                  <a:pt x="663" y="332"/>
                </a:cubicBezTo>
                <a:cubicBezTo>
                  <a:pt x="663" y="149"/>
                  <a:pt x="515" y="0"/>
                  <a:pt x="331" y="0"/>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s-BO" dirty="0">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E638B595-4A3F-4F3B-BA3C-CCD471F8A626}"/>
              </a:ext>
            </a:extLst>
          </p:cNvPr>
          <p:cNvSpPr txBox="1"/>
          <p:nvPr/>
        </p:nvSpPr>
        <p:spPr>
          <a:xfrm>
            <a:off x="402609" y="6599392"/>
            <a:ext cx="1545394" cy="215444"/>
          </a:xfrm>
          <a:prstGeom prst="rect">
            <a:avLst/>
          </a:prstGeom>
          <a:noFill/>
        </p:spPr>
        <p:txBody>
          <a:bodyPr wrap="square" lIns="0" rIns="0" rtlCol="0">
            <a:spAutoFit/>
          </a:bodyPr>
          <a:lstStyle/>
          <a:p>
            <a:pPr algn="just">
              <a:spcBef>
                <a:spcPts val="600"/>
              </a:spcBef>
              <a:spcAft>
                <a:spcPts val="600"/>
              </a:spcAft>
              <a:buClr>
                <a:srgbClr val="22A958"/>
              </a:buClr>
            </a:pPr>
            <a:r>
              <a:rPr lang="en-US" sz="800" dirty="0">
                <a:latin typeface="Nexa Book" panose="02000000000000000000" pitchFamily="50" charset="0"/>
              </a:rPr>
              <a:t>Disbursed        Approved</a:t>
            </a:r>
          </a:p>
        </p:txBody>
      </p:sp>
      <p:sp>
        <p:nvSpPr>
          <p:cNvPr id="99" name="Rectangle 98">
            <a:extLst>
              <a:ext uri="{FF2B5EF4-FFF2-40B4-BE49-F238E27FC236}">
                <a16:creationId xmlns:a16="http://schemas.microsoft.com/office/drawing/2014/main" id="{87707017-3E25-49A9-B514-223C1260EB1C}"/>
              </a:ext>
            </a:extLst>
          </p:cNvPr>
          <p:cNvSpPr/>
          <p:nvPr/>
        </p:nvSpPr>
        <p:spPr>
          <a:xfrm>
            <a:off x="266769" y="6656822"/>
            <a:ext cx="99060" cy="100584"/>
          </a:xfrm>
          <a:prstGeom prst="rect">
            <a:avLst/>
          </a:prstGeom>
          <a:gradFill>
            <a:gsLst>
              <a:gs pos="0">
                <a:srgbClr val="00C607">
                  <a:alpha val="55000"/>
                </a:srgbClr>
              </a:gs>
              <a:gs pos="76000">
                <a:srgbClr val="00C607">
                  <a:alpha val="0"/>
                </a:srgbClr>
              </a:gs>
              <a:gs pos="39000">
                <a:srgbClr val="00C607">
                  <a:alpha val="25000"/>
                </a:srgbClr>
              </a:gs>
            </a:gsLst>
            <a:lin ang="5400000" scaled="1"/>
          </a:gradFill>
          <a:ln w="3175" cap="flat">
            <a:noFill/>
            <a:prstDash val="solid"/>
            <a:miter lim="800000"/>
            <a:headEnd/>
            <a:tailEnd/>
          </a:ln>
          <a:effectLst>
            <a:glow>
              <a:srgbClr val="046446">
                <a:alpha val="40000"/>
              </a:srgbClr>
            </a:glow>
          </a:effectLst>
        </p:spPr>
        <p:txBody>
          <a:bodyPr vert="horz" wrap="square" lIns="91440" tIns="45720" rIns="91440" bIns="45720" numCol="1" anchor="ctr"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endParaRPr lang="en-US" sz="900" kern="0" dirty="0">
              <a:solidFill>
                <a:srgbClr val="046446"/>
              </a:solidFill>
              <a:latin typeface="Nexa Book"/>
            </a:endParaRPr>
          </a:p>
        </p:txBody>
      </p:sp>
      <p:sp>
        <p:nvSpPr>
          <p:cNvPr id="100" name="Rectangle 99">
            <a:extLst>
              <a:ext uri="{FF2B5EF4-FFF2-40B4-BE49-F238E27FC236}">
                <a16:creationId xmlns:a16="http://schemas.microsoft.com/office/drawing/2014/main" id="{7F721803-71FA-4B00-BCB9-1CC4CEFC55CC}"/>
              </a:ext>
            </a:extLst>
          </p:cNvPr>
          <p:cNvSpPr/>
          <p:nvPr/>
        </p:nvSpPr>
        <p:spPr>
          <a:xfrm>
            <a:off x="970753" y="6656822"/>
            <a:ext cx="99060" cy="100584"/>
          </a:xfrm>
          <a:prstGeom prst="rect">
            <a:avLst/>
          </a:prstGeom>
          <a:gradFill>
            <a:gsLst>
              <a:gs pos="0">
                <a:srgbClr val="00C607">
                  <a:alpha val="20000"/>
                </a:srgbClr>
              </a:gs>
              <a:gs pos="82000">
                <a:srgbClr val="00C607">
                  <a:alpha val="0"/>
                </a:srgbClr>
              </a:gs>
            </a:gsLst>
            <a:lin ang="5400000" scaled="1"/>
          </a:gradFill>
          <a:ln w="3175" cap="flat">
            <a:noFill/>
            <a:prstDash val="solid"/>
            <a:miter lim="800000"/>
            <a:headEnd/>
            <a:tailEnd/>
          </a:ln>
        </p:spPr>
        <p:txBody>
          <a:bodyPr vert="horz" wrap="square" lIns="91440" tIns="45720" rIns="91440" bIns="45720" numCol="1" anchor="ctr"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endParaRPr lang="en-US" sz="900" kern="0" dirty="0">
              <a:solidFill>
                <a:srgbClr val="046446"/>
              </a:solidFill>
              <a:latin typeface="Nexa Book"/>
            </a:endParaRPr>
          </a:p>
        </p:txBody>
      </p:sp>
      <p:cxnSp>
        <p:nvCxnSpPr>
          <p:cNvPr id="5" name="Straight Connector 4">
            <a:extLst>
              <a:ext uri="{FF2B5EF4-FFF2-40B4-BE49-F238E27FC236}">
                <a16:creationId xmlns:a16="http://schemas.microsoft.com/office/drawing/2014/main" id="{A8C63856-19D3-49C2-A418-E6DCD7C7C932}"/>
              </a:ext>
            </a:extLst>
          </p:cNvPr>
          <p:cNvCxnSpPr>
            <a:cxnSpLocks/>
            <a:stCxn id="75" idx="31"/>
          </p:cNvCxnSpPr>
          <p:nvPr/>
        </p:nvCxnSpPr>
        <p:spPr>
          <a:xfrm flipH="1" flipV="1">
            <a:off x="889952" y="4369566"/>
            <a:ext cx="700830" cy="4909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F7384CF-EAAC-4D02-B687-823D8116DBF1}"/>
              </a:ext>
            </a:extLst>
          </p:cNvPr>
          <p:cNvCxnSpPr>
            <a:cxnSpLocks/>
            <a:stCxn id="74" idx="43"/>
          </p:cNvCxnSpPr>
          <p:nvPr/>
        </p:nvCxnSpPr>
        <p:spPr>
          <a:xfrm flipH="1">
            <a:off x="1451571" y="4679841"/>
            <a:ext cx="200104" cy="25140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85C5220-21CA-4116-893F-6A4EA40D448D}"/>
              </a:ext>
            </a:extLst>
          </p:cNvPr>
          <p:cNvCxnSpPr>
            <a:cxnSpLocks/>
            <a:stCxn id="73" idx="9"/>
          </p:cNvCxnSpPr>
          <p:nvPr/>
        </p:nvCxnSpPr>
        <p:spPr>
          <a:xfrm flipH="1">
            <a:off x="1731465" y="5189196"/>
            <a:ext cx="406676" cy="25109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2E2C461-E484-48EF-A7EC-002C793278C4}"/>
              </a:ext>
            </a:extLst>
          </p:cNvPr>
          <p:cNvCxnSpPr>
            <a:cxnSpLocks/>
            <a:endCxn id="82" idx="12"/>
          </p:cNvCxnSpPr>
          <p:nvPr/>
        </p:nvCxnSpPr>
        <p:spPr>
          <a:xfrm flipH="1">
            <a:off x="914145" y="3107882"/>
            <a:ext cx="392985" cy="25412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2AFB7D6-E847-4AB4-9B83-829DF9690AAF}"/>
              </a:ext>
            </a:extLst>
          </p:cNvPr>
          <p:cNvCxnSpPr>
            <a:cxnSpLocks/>
            <a:stCxn id="85" idx="30"/>
          </p:cNvCxnSpPr>
          <p:nvPr/>
        </p:nvCxnSpPr>
        <p:spPr>
          <a:xfrm flipH="1">
            <a:off x="961538" y="3742046"/>
            <a:ext cx="267110" cy="16783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6283037-FCEC-4483-9B9E-5FDBC7A0AAA5}"/>
              </a:ext>
            </a:extLst>
          </p:cNvPr>
          <p:cNvCxnSpPr>
            <a:cxnSpLocks/>
            <a:endCxn id="86" idx="27"/>
          </p:cNvCxnSpPr>
          <p:nvPr/>
        </p:nvCxnSpPr>
        <p:spPr>
          <a:xfrm flipH="1">
            <a:off x="1451571" y="3244434"/>
            <a:ext cx="640767" cy="39198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75D2BF5-61CC-4D43-8754-D6FAAD71D0D4}"/>
              </a:ext>
            </a:extLst>
          </p:cNvPr>
          <p:cNvCxnSpPr>
            <a:cxnSpLocks/>
            <a:endCxn id="77" idx="7"/>
          </p:cNvCxnSpPr>
          <p:nvPr/>
        </p:nvCxnSpPr>
        <p:spPr>
          <a:xfrm flipH="1">
            <a:off x="2130840" y="3357697"/>
            <a:ext cx="887966" cy="70740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8957EEB5-79AB-42E3-B3C6-8E67EBC7472E}"/>
              </a:ext>
            </a:extLst>
          </p:cNvPr>
          <p:cNvSpPr>
            <a:spLocks noChangeAspect="1"/>
          </p:cNvSpPr>
          <p:nvPr/>
        </p:nvSpPr>
        <p:spPr>
          <a:xfrm>
            <a:off x="54008" y="4846930"/>
            <a:ext cx="602974" cy="347010"/>
          </a:xfrm>
          <a:prstGeom prst="rect">
            <a:avLst/>
          </a:prstGeom>
          <a:noFill/>
          <a:ln w="38100" cap="flat" cmpd="sng" algn="ctr">
            <a:noFill/>
            <a:prstDash val="solid"/>
            <a:miter lim="800000"/>
          </a:ln>
          <a:effectLst>
            <a:glow>
              <a:srgbClr val="00C607"/>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800" b="1" i="0" u="none" strike="noStrike" kern="0" cap="none" spc="0" normalizeH="0" baseline="0" noProof="0" dirty="0">
                <a:ln>
                  <a:noFill/>
                </a:ln>
                <a:solidFill>
                  <a:srgbClr val="00C607"/>
                </a:solidFill>
                <a:effectLst/>
                <a:uLnTx/>
                <a:uFillTx/>
                <a:latin typeface="Nexa Book" panose="02000000000000000000" pitchFamily="50" charset="0"/>
              </a:rPr>
              <a:t>USD</a:t>
            </a:r>
            <a:r>
              <a:rPr kumimoji="0" lang="es-BO" sz="500" b="0" i="0" u="none" strike="noStrike" kern="0" cap="none" spc="0" normalizeH="0" baseline="0" noProof="0" dirty="0">
                <a:ln>
                  <a:noFill/>
                </a:ln>
                <a:solidFill>
                  <a:sysClr val="windowText" lastClr="000000"/>
                </a:solidFill>
                <a:effectLst/>
                <a:uLnTx/>
                <a:uFillTx/>
                <a:latin typeface="Nexa Book" panose="02000000000000000000" pitchFamily="50"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700" b="1" i="0" u="none" strike="noStrike" kern="0" cap="none" spc="0" normalizeH="0" baseline="0" noProof="0" dirty="0">
                <a:ln>
                  <a:noFill/>
                </a:ln>
                <a:solidFill>
                  <a:sysClr val="windowText" lastClr="000000"/>
                </a:solidFill>
                <a:effectLst/>
                <a:uLnTx/>
                <a:uFillTx/>
                <a:latin typeface="Nexa Book" panose="02000000000000000000" pitchFamily="50" charset="0"/>
              </a:rPr>
              <a:t>12,45MM</a:t>
            </a:r>
            <a:endParaRPr kumimoji="0" lang="id-ID" sz="400" b="0" i="0" u="none" strike="noStrike" kern="0" cap="none" spc="0" normalizeH="0" baseline="0" noProof="0" dirty="0">
              <a:ln>
                <a:noFill/>
              </a:ln>
              <a:solidFill>
                <a:sysClr val="windowText" lastClr="000000"/>
              </a:solidFill>
              <a:effectLst/>
              <a:uLnTx/>
              <a:uFillTx/>
              <a:latin typeface="Nexa Book" panose="02000000000000000000" pitchFamily="50" charset="0"/>
            </a:endParaRPr>
          </a:p>
        </p:txBody>
      </p:sp>
      <p:sp>
        <p:nvSpPr>
          <p:cNvPr id="129" name="Oval 128">
            <a:extLst>
              <a:ext uri="{FF2B5EF4-FFF2-40B4-BE49-F238E27FC236}">
                <a16:creationId xmlns:a16="http://schemas.microsoft.com/office/drawing/2014/main" id="{08925051-2414-4338-B7B8-0CA1FCE5D388}"/>
              </a:ext>
            </a:extLst>
          </p:cNvPr>
          <p:cNvSpPr>
            <a:spLocks noChangeAspect="1"/>
          </p:cNvSpPr>
          <p:nvPr/>
        </p:nvSpPr>
        <p:spPr>
          <a:xfrm>
            <a:off x="314328" y="5247987"/>
            <a:ext cx="908190" cy="907990"/>
          </a:xfrm>
          <a:prstGeom prst="ellipse">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1050" b="1" i="0" u="none" strike="noStrike" kern="0" cap="none" spc="0" normalizeH="0" baseline="0" noProof="0" dirty="0">
                <a:ln>
                  <a:noFill/>
                </a:ln>
                <a:solidFill>
                  <a:srgbClr val="006446"/>
                </a:solidFill>
                <a:effectLst/>
                <a:uLnTx/>
                <a:uFillTx/>
                <a:latin typeface="Nexa Book" panose="02000000000000000000" pitchFamily="50" charset="0"/>
              </a:rPr>
              <a:t>USD</a:t>
            </a:r>
          </a:p>
          <a:p>
            <a:pPr marL="0" marR="0" lvl="0" indent="0" algn="ctr" defTabSz="914400" eaLnBrk="1" fontAlgn="auto" latinLnBrk="0" hangingPunct="1">
              <a:lnSpc>
                <a:spcPct val="100000"/>
              </a:lnSpc>
              <a:spcBef>
                <a:spcPts val="0"/>
              </a:spcBef>
              <a:spcAft>
                <a:spcPts val="0"/>
              </a:spcAft>
              <a:buClrTx/>
              <a:buSzTx/>
              <a:buFontTx/>
              <a:buNone/>
              <a:tabLst/>
              <a:defRPr/>
            </a:pPr>
            <a:r>
              <a:rPr lang="es-BO" sz="1050" kern="0" dirty="0">
                <a:solidFill>
                  <a:sysClr val="windowText" lastClr="000000"/>
                </a:solidFill>
                <a:latin typeface="Nexa Book" panose="02000000000000000000" pitchFamily="50" charset="0"/>
              </a:rPr>
              <a:t>22,45MM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1050" b="1" i="0" u="none" strike="noStrike" kern="0" cap="none" spc="0" normalizeH="0" baseline="0" noProof="0" dirty="0">
                <a:ln>
                  <a:noFill/>
                </a:ln>
                <a:solidFill>
                  <a:srgbClr val="006446"/>
                </a:solidFill>
                <a:effectLst/>
                <a:uLnTx/>
                <a:uFillTx/>
                <a:latin typeface="Nexa Book" panose="02000000000000000000" pitchFamily="50" charset="0"/>
              </a:rPr>
              <a:t>9</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1050" b="0" i="0" u="none" strike="noStrike" kern="0" cap="none" spc="0" normalizeH="0" baseline="0" noProof="0" dirty="0">
                <a:ln>
                  <a:noFill/>
                </a:ln>
                <a:solidFill>
                  <a:sysClr val="windowText" lastClr="000000"/>
                </a:solidFill>
                <a:effectLst/>
                <a:uLnTx/>
                <a:uFillTx/>
                <a:latin typeface="Nexa Book" panose="02000000000000000000" pitchFamily="50" charset="0"/>
              </a:rPr>
              <a:t>MFIs</a:t>
            </a:r>
            <a:endParaRPr kumimoji="0" lang="es-BO" sz="1050" b="1" i="0" u="none" strike="noStrike" kern="0" cap="none" spc="0" normalizeH="0" baseline="0" noProof="0" dirty="0">
              <a:ln>
                <a:noFill/>
              </a:ln>
              <a:solidFill>
                <a:sysClr val="windowText" lastClr="000000"/>
              </a:solidFill>
              <a:effectLst/>
              <a:uLnTx/>
              <a:uFillTx/>
              <a:latin typeface="Nexa Book" panose="02000000000000000000" pitchFamily="50" charset="0"/>
            </a:endParaRPr>
          </a:p>
        </p:txBody>
      </p:sp>
      <p:sp>
        <p:nvSpPr>
          <p:cNvPr id="115" name="Rectangle 114">
            <a:extLst>
              <a:ext uri="{FF2B5EF4-FFF2-40B4-BE49-F238E27FC236}">
                <a16:creationId xmlns:a16="http://schemas.microsoft.com/office/drawing/2014/main" id="{07C0172C-8ED3-419B-BF46-FA0A4889EB54}"/>
              </a:ext>
            </a:extLst>
          </p:cNvPr>
          <p:cNvSpPr>
            <a:spLocks noChangeAspect="1"/>
          </p:cNvSpPr>
          <p:nvPr/>
        </p:nvSpPr>
        <p:spPr>
          <a:xfrm>
            <a:off x="732938" y="3915842"/>
            <a:ext cx="228600" cy="228600"/>
          </a:xfrm>
          <a:prstGeom prst="rect">
            <a:avLst/>
          </a:prstGeom>
          <a:gradFill>
            <a:gsLst>
              <a:gs pos="0">
                <a:srgbClr val="00C607">
                  <a:alpha val="55000"/>
                </a:srgbClr>
              </a:gs>
              <a:gs pos="76000">
                <a:srgbClr val="00C607">
                  <a:alpha val="0"/>
                </a:srgbClr>
              </a:gs>
              <a:gs pos="39000">
                <a:srgbClr val="00C607">
                  <a:alpha val="25000"/>
                </a:srgbClr>
              </a:gs>
            </a:gsLst>
            <a:lin ang="5400000" scaled="1"/>
          </a:gradFill>
          <a:ln w="3175" cap="flat">
            <a:noFill/>
            <a:prstDash val="solid"/>
            <a:miter lim="800000"/>
            <a:headEnd/>
            <a:tailEnd/>
          </a:ln>
          <a:effectLst>
            <a:glow>
              <a:srgbClr val="046446">
                <a:alpha val="40000"/>
              </a:srgbClr>
            </a:glow>
          </a:effectLst>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1</a:t>
            </a:r>
          </a:p>
        </p:txBody>
      </p:sp>
      <p:sp>
        <p:nvSpPr>
          <p:cNvPr id="116" name="Rectangle 115">
            <a:extLst>
              <a:ext uri="{FF2B5EF4-FFF2-40B4-BE49-F238E27FC236}">
                <a16:creationId xmlns:a16="http://schemas.microsoft.com/office/drawing/2014/main" id="{691E3DFA-D711-48D2-B2B1-2CC8295515CC}"/>
              </a:ext>
            </a:extLst>
          </p:cNvPr>
          <p:cNvSpPr>
            <a:spLocks noChangeAspect="1"/>
          </p:cNvSpPr>
          <p:nvPr/>
        </p:nvSpPr>
        <p:spPr>
          <a:xfrm>
            <a:off x="964008" y="3915842"/>
            <a:ext cx="228600" cy="228600"/>
          </a:xfrm>
          <a:prstGeom prst="rect">
            <a:avLst/>
          </a:prstGeom>
          <a:gradFill>
            <a:gsLst>
              <a:gs pos="0">
                <a:srgbClr val="00C607">
                  <a:alpha val="20000"/>
                </a:srgbClr>
              </a:gs>
              <a:gs pos="82000">
                <a:srgbClr val="00C607">
                  <a:alpha val="0"/>
                </a:srgbClr>
              </a:gs>
            </a:gsLst>
            <a:lin ang="5400000" scaled="1"/>
          </a:gradFill>
          <a:ln w="3175" cap="flat">
            <a:noFill/>
            <a:prstDash val="solid"/>
            <a:miter lim="800000"/>
            <a:headEnd/>
            <a:tailEnd/>
          </a:ln>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0</a:t>
            </a:r>
          </a:p>
        </p:txBody>
      </p:sp>
      <p:sp>
        <p:nvSpPr>
          <p:cNvPr id="170" name="Rectangle 169">
            <a:extLst>
              <a:ext uri="{FF2B5EF4-FFF2-40B4-BE49-F238E27FC236}">
                <a16:creationId xmlns:a16="http://schemas.microsoft.com/office/drawing/2014/main" id="{0C260AAB-CA1B-4FB5-9C76-5AFFA3AE631E}"/>
              </a:ext>
            </a:extLst>
          </p:cNvPr>
          <p:cNvSpPr>
            <a:spLocks noChangeAspect="1"/>
          </p:cNvSpPr>
          <p:nvPr/>
        </p:nvSpPr>
        <p:spPr>
          <a:xfrm>
            <a:off x="1085246" y="2921930"/>
            <a:ext cx="228600" cy="228600"/>
          </a:xfrm>
          <a:prstGeom prst="rect">
            <a:avLst/>
          </a:prstGeom>
          <a:gradFill>
            <a:gsLst>
              <a:gs pos="0">
                <a:srgbClr val="00C607">
                  <a:alpha val="55000"/>
                </a:srgbClr>
              </a:gs>
              <a:gs pos="76000">
                <a:srgbClr val="00C607">
                  <a:alpha val="0"/>
                </a:srgbClr>
              </a:gs>
              <a:gs pos="39000">
                <a:srgbClr val="00C607">
                  <a:alpha val="25000"/>
                </a:srgbClr>
              </a:gs>
            </a:gsLst>
            <a:lin ang="5400000" scaled="1"/>
          </a:gradFill>
          <a:ln w="3175" cap="flat">
            <a:noFill/>
            <a:prstDash val="solid"/>
            <a:miter lim="800000"/>
            <a:headEnd/>
            <a:tailEnd/>
          </a:ln>
          <a:effectLst>
            <a:glow>
              <a:srgbClr val="046446">
                <a:alpha val="40000"/>
              </a:srgbClr>
            </a:glow>
          </a:effectLst>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1</a:t>
            </a:r>
          </a:p>
        </p:txBody>
      </p:sp>
      <p:sp>
        <p:nvSpPr>
          <p:cNvPr id="171" name="Rectangle 170">
            <a:extLst>
              <a:ext uri="{FF2B5EF4-FFF2-40B4-BE49-F238E27FC236}">
                <a16:creationId xmlns:a16="http://schemas.microsoft.com/office/drawing/2014/main" id="{0BCA405D-1691-414D-8B08-4F5B1669FF7F}"/>
              </a:ext>
            </a:extLst>
          </p:cNvPr>
          <p:cNvSpPr>
            <a:spLocks noChangeAspect="1"/>
          </p:cNvSpPr>
          <p:nvPr/>
        </p:nvSpPr>
        <p:spPr>
          <a:xfrm>
            <a:off x="1316316" y="2921930"/>
            <a:ext cx="228600" cy="228600"/>
          </a:xfrm>
          <a:prstGeom prst="rect">
            <a:avLst/>
          </a:prstGeom>
          <a:gradFill>
            <a:gsLst>
              <a:gs pos="0">
                <a:srgbClr val="00C607">
                  <a:alpha val="20000"/>
                </a:srgbClr>
              </a:gs>
              <a:gs pos="82000">
                <a:srgbClr val="00C607">
                  <a:alpha val="0"/>
                </a:srgbClr>
              </a:gs>
            </a:gsLst>
            <a:lin ang="5400000" scaled="1"/>
          </a:gradFill>
          <a:ln w="3175" cap="flat">
            <a:noFill/>
            <a:prstDash val="solid"/>
            <a:miter lim="800000"/>
            <a:headEnd/>
            <a:tailEnd/>
          </a:ln>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0</a:t>
            </a:r>
          </a:p>
        </p:txBody>
      </p:sp>
      <p:sp>
        <p:nvSpPr>
          <p:cNvPr id="172" name="Rectangle 171">
            <a:extLst>
              <a:ext uri="{FF2B5EF4-FFF2-40B4-BE49-F238E27FC236}">
                <a16:creationId xmlns:a16="http://schemas.microsoft.com/office/drawing/2014/main" id="{DEEC5325-C4A4-4047-83E0-731DC4DC10D3}"/>
              </a:ext>
            </a:extLst>
          </p:cNvPr>
          <p:cNvSpPr>
            <a:spLocks noChangeAspect="1"/>
          </p:cNvSpPr>
          <p:nvPr/>
        </p:nvSpPr>
        <p:spPr>
          <a:xfrm>
            <a:off x="2803950" y="3156162"/>
            <a:ext cx="228600" cy="228600"/>
          </a:xfrm>
          <a:prstGeom prst="rect">
            <a:avLst/>
          </a:prstGeom>
          <a:gradFill>
            <a:gsLst>
              <a:gs pos="0">
                <a:srgbClr val="00C607">
                  <a:alpha val="55000"/>
                </a:srgbClr>
              </a:gs>
              <a:gs pos="76000">
                <a:srgbClr val="00C607">
                  <a:alpha val="0"/>
                </a:srgbClr>
              </a:gs>
              <a:gs pos="39000">
                <a:srgbClr val="00C607">
                  <a:alpha val="25000"/>
                </a:srgbClr>
              </a:gs>
            </a:gsLst>
            <a:lin ang="5400000" scaled="1"/>
          </a:gradFill>
          <a:ln w="3175" cap="flat">
            <a:noFill/>
            <a:prstDash val="solid"/>
            <a:miter lim="800000"/>
            <a:headEnd/>
            <a:tailEnd/>
          </a:ln>
          <a:effectLst>
            <a:glow>
              <a:srgbClr val="046446">
                <a:alpha val="40000"/>
              </a:srgbClr>
            </a:glow>
          </a:effectLst>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1</a:t>
            </a:r>
          </a:p>
        </p:txBody>
      </p:sp>
      <p:sp>
        <p:nvSpPr>
          <p:cNvPr id="173" name="Rectangle 172">
            <a:extLst>
              <a:ext uri="{FF2B5EF4-FFF2-40B4-BE49-F238E27FC236}">
                <a16:creationId xmlns:a16="http://schemas.microsoft.com/office/drawing/2014/main" id="{DE4A2AB2-67D4-4FB6-B5A9-144132CD2DD9}"/>
              </a:ext>
            </a:extLst>
          </p:cNvPr>
          <p:cNvSpPr>
            <a:spLocks noChangeAspect="1"/>
          </p:cNvSpPr>
          <p:nvPr/>
        </p:nvSpPr>
        <p:spPr>
          <a:xfrm>
            <a:off x="3035020" y="3156162"/>
            <a:ext cx="228600" cy="228600"/>
          </a:xfrm>
          <a:prstGeom prst="rect">
            <a:avLst/>
          </a:prstGeom>
          <a:gradFill>
            <a:gsLst>
              <a:gs pos="0">
                <a:srgbClr val="00C607">
                  <a:alpha val="20000"/>
                </a:srgbClr>
              </a:gs>
              <a:gs pos="82000">
                <a:srgbClr val="00C607">
                  <a:alpha val="0"/>
                </a:srgbClr>
              </a:gs>
            </a:gsLst>
            <a:lin ang="5400000" scaled="1"/>
          </a:gradFill>
          <a:ln w="3175" cap="flat">
            <a:noFill/>
            <a:prstDash val="solid"/>
            <a:miter lim="800000"/>
            <a:headEnd/>
            <a:tailEnd/>
          </a:ln>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0</a:t>
            </a:r>
          </a:p>
        </p:txBody>
      </p:sp>
      <p:sp>
        <p:nvSpPr>
          <p:cNvPr id="174" name="Rectangle 173">
            <a:extLst>
              <a:ext uri="{FF2B5EF4-FFF2-40B4-BE49-F238E27FC236}">
                <a16:creationId xmlns:a16="http://schemas.microsoft.com/office/drawing/2014/main" id="{A44ABD2B-F3AD-44D1-96D7-9BDC9065F817}"/>
              </a:ext>
            </a:extLst>
          </p:cNvPr>
          <p:cNvSpPr>
            <a:spLocks noChangeAspect="1"/>
          </p:cNvSpPr>
          <p:nvPr/>
        </p:nvSpPr>
        <p:spPr>
          <a:xfrm>
            <a:off x="2092424" y="3110149"/>
            <a:ext cx="228600" cy="228600"/>
          </a:xfrm>
          <a:prstGeom prst="rect">
            <a:avLst/>
          </a:prstGeom>
          <a:gradFill>
            <a:gsLst>
              <a:gs pos="0">
                <a:srgbClr val="00C607">
                  <a:alpha val="55000"/>
                </a:srgbClr>
              </a:gs>
              <a:gs pos="76000">
                <a:srgbClr val="00C607">
                  <a:alpha val="0"/>
                </a:srgbClr>
              </a:gs>
              <a:gs pos="39000">
                <a:srgbClr val="00C607">
                  <a:alpha val="25000"/>
                </a:srgbClr>
              </a:gs>
            </a:gsLst>
            <a:lin ang="5400000" scaled="1"/>
          </a:gradFill>
          <a:ln w="3175" cap="flat">
            <a:noFill/>
            <a:prstDash val="solid"/>
            <a:miter lim="800000"/>
            <a:headEnd/>
            <a:tailEnd/>
          </a:ln>
          <a:effectLst>
            <a:glow>
              <a:srgbClr val="046446">
                <a:alpha val="40000"/>
              </a:srgbClr>
            </a:glow>
          </a:effectLst>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1</a:t>
            </a:r>
          </a:p>
        </p:txBody>
      </p:sp>
      <p:sp>
        <p:nvSpPr>
          <p:cNvPr id="175" name="Rectangle 174">
            <a:extLst>
              <a:ext uri="{FF2B5EF4-FFF2-40B4-BE49-F238E27FC236}">
                <a16:creationId xmlns:a16="http://schemas.microsoft.com/office/drawing/2014/main" id="{C52B608F-D938-4D61-A7AA-E00D5EBA80A5}"/>
              </a:ext>
            </a:extLst>
          </p:cNvPr>
          <p:cNvSpPr>
            <a:spLocks noChangeAspect="1"/>
          </p:cNvSpPr>
          <p:nvPr/>
        </p:nvSpPr>
        <p:spPr>
          <a:xfrm>
            <a:off x="2323494" y="3110149"/>
            <a:ext cx="228600" cy="228600"/>
          </a:xfrm>
          <a:prstGeom prst="rect">
            <a:avLst/>
          </a:prstGeom>
          <a:gradFill>
            <a:gsLst>
              <a:gs pos="0">
                <a:srgbClr val="00C607">
                  <a:alpha val="20000"/>
                </a:srgbClr>
              </a:gs>
              <a:gs pos="82000">
                <a:srgbClr val="00C607">
                  <a:alpha val="0"/>
                </a:srgbClr>
              </a:gs>
            </a:gsLst>
            <a:lin ang="5400000" scaled="1"/>
          </a:gradFill>
          <a:ln w="3175" cap="flat">
            <a:noFill/>
            <a:prstDash val="solid"/>
            <a:miter lim="800000"/>
            <a:headEnd/>
            <a:tailEnd/>
          </a:ln>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0</a:t>
            </a:r>
          </a:p>
        </p:txBody>
      </p:sp>
      <p:sp>
        <p:nvSpPr>
          <p:cNvPr id="177" name="Rectangle 176">
            <a:extLst>
              <a:ext uri="{FF2B5EF4-FFF2-40B4-BE49-F238E27FC236}">
                <a16:creationId xmlns:a16="http://schemas.microsoft.com/office/drawing/2014/main" id="{487687CC-6864-4BB2-9F1D-78FC1E7348A7}"/>
              </a:ext>
            </a:extLst>
          </p:cNvPr>
          <p:cNvSpPr>
            <a:spLocks noChangeAspect="1"/>
          </p:cNvSpPr>
          <p:nvPr/>
        </p:nvSpPr>
        <p:spPr>
          <a:xfrm>
            <a:off x="434997" y="4264232"/>
            <a:ext cx="228600" cy="228600"/>
          </a:xfrm>
          <a:prstGeom prst="rect">
            <a:avLst/>
          </a:prstGeom>
          <a:gradFill>
            <a:gsLst>
              <a:gs pos="0">
                <a:srgbClr val="00C607">
                  <a:alpha val="55000"/>
                </a:srgbClr>
              </a:gs>
              <a:gs pos="76000">
                <a:srgbClr val="00C607">
                  <a:alpha val="0"/>
                </a:srgbClr>
              </a:gs>
              <a:gs pos="39000">
                <a:srgbClr val="00C607">
                  <a:alpha val="25000"/>
                </a:srgbClr>
              </a:gs>
            </a:gsLst>
            <a:lin ang="5400000" scaled="1"/>
          </a:gradFill>
          <a:ln w="3175" cap="flat">
            <a:noFill/>
            <a:prstDash val="solid"/>
            <a:miter lim="800000"/>
            <a:headEnd/>
            <a:tailEnd/>
          </a:ln>
          <a:effectLst>
            <a:glow>
              <a:srgbClr val="046446">
                <a:alpha val="40000"/>
              </a:srgbClr>
            </a:glow>
          </a:effectLst>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2</a:t>
            </a:r>
          </a:p>
        </p:txBody>
      </p:sp>
      <p:sp>
        <p:nvSpPr>
          <p:cNvPr id="178" name="Rectangle 177">
            <a:extLst>
              <a:ext uri="{FF2B5EF4-FFF2-40B4-BE49-F238E27FC236}">
                <a16:creationId xmlns:a16="http://schemas.microsoft.com/office/drawing/2014/main" id="{C3DA9BFF-9D8C-4689-897B-493BCCDB8403}"/>
              </a:ext>
            </a:extLst>
          </p:cNvPr>
          <p:cNvSpPr>
            <a:spLocks noChangeAspect="1"/>
          </p:cNvSpPr>
          <p:nvPr/>
        </p:nvSpPr>
        <p:spPr>
          <a:xfrm>
            <a:off x="666067" y="4264232"/>
            <a:ext cx="228600" cy="228600"/>
          </a:xfrm>
          <a:prstGeom prst="rect">
            <a:avLst/>
          </a:prstGeom>
          <a:gradFill>
            <a:gsLst>
              <a:gs pos="0">
                <a:srgbClr val="00C607">
                  <a:alpha val="20000"/>
                </a:srgbClr>
              </a:gs>
              <a:gs pos="82000">
                <a:srgbClr val="00C607">
                  <a:alpha val="0"/>
                </a:srgbClr>
              </a:gs>
            </a:gsLst>
            <a:lin ang="5400000" scaled="1"/>
          </a:gradFill>
          <a:ln w="3175" cap="flat">
            <a:noFill/>
            <a:prstDash val="solid"/>
            <a:miter lim="800000"/>
            <a:headEnd/>
            <a:tailEnd/>
          </a:ln>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0</a:t>
            </a:r>
          </a:p>
        </p:txBody>
      </p:sp>
      <p:sp>
        <p:nvSpPr>
          <p:cNvPr id="179" name="Rectangle 178">
            <a:extLst>
              <a:ext uri="{FF2B5EF4-FFF2-40B4-BE49-F238E27FC236}">
                <a16:creationId xmlns:a16="http://schemas.microsoft.com/office/drawing/2014/main" id="{8BDF8DBC-DC02-4311-A7B8-9B6BF7C80262}"/>
              </a:ext>
            </a:extLst>
          </p:cNvPr>
          <p:cNvSpPr>
            <a:spLocks noChangeAspect="1"/>
          </p:cNvSpPr>
          <p:nvPr/>
        </p:nvSpPr>
        <p:spPr>
          <a:xfrm>
            <a:off x="1220501" y="4926800"/>
            <a:ext cx="228600" cy="228600"/>
          </a:xfrm>
          <a:prstGeom prst="rect">
            <a:avLst/>
          </a:prstGeom>
          <a:gradFill>
            <a:gsLst>
              <a:gs pos="0">
                <a:srgbClr val="00C607">
                  <a:alpha val="55000"/>
                </a:srgbClr>
              </a:gs>
              <a:gs pos="76000">
                <a:srgbClr val="00C607">
                  <a:alpha val="0"/>
                </a:srgbClr>
              </a:gs>
              <a:gs pos="39000">
                <a:srgbClr val="00C607">
                  <a:alpha val="25000"/>
                </a:srgbClr>
              </a:gs>
            </a:gsLst>
            <a:lin ang="5400000" scaled="1"/>
          </a:gradFill>
          <a:ln w="3175" cap="flat">
            <a:noFill/>
            <a:prstDash val="solid"/>
            <a:miter lim="800000"/>
            <a:headEnd/>
            <a:tailEnd/>
          </a:ln>
          <a:effectLst>
            <a:glow>
              <a:srgbClr val="046446">
                <a:alpha val="40000"/>
              </a:srgbClr>
            </a:glow>
          </a:effectLst>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0</a:t>
            </a:r>
          </a:p>
        </p:txBody>
      </p:sp>
      <p:sp>
        <p:nvSpPr>
          <p:cNvPr id="180" name="Rectangle 179">
            <a:extLst>
              <a:ext uri="{FF2B5EF4-FFF2-40B4-BE49-F238E27FC236}">
                <a16:creationId xmlns:a16="http://schemas.microsoft.com/office/drawing/2014/main" id="{83978B0C-EDA9-4E87-9B84-5AB8F0D856D2}"/>
              </a:ext>
            </a:extLst>
          </p:cNvPr>
          <p:cNvSpPr>
            <a:spLocks noChangeAspect="1"/>
          </p:cNvSpPr>
          <p:nvPr/>
        </p:nvSpPr>
        <p:spPr>
          <a:xfrm>
            <a:off x="1451571" y="4926800"/>
            <a:ext cx="228600" cy="228600"/>
          </a:xfrm>
          <a:prstGeom prst="rect">
            <a:avLst/>
          </a:prstGeom>
          <a:gradFill>
            <a:gsLst>
              <a:gs pos="0">
                <a:srgbClr val="00C607">
                  <a:alpha val="20000"/>
                </a:srgbClr>
              </a:gs>
              <a:gs pos="82000">
                <a:srgbClr val="00C607">
                  <a:alpha val="0"/>
                </a:srgbClr>
              </a:gs>
            </a:gsLst>
            <a:lin ang="5400000" scaled="1"/>
          </a:gradFill>
          <a:ln w="3175" cap="flat">
            <a:noFill/>
            <a:prstDash val="solid"/>
            <a:miter lim="800000"/>
            <a:headEnd/>
            <a:tailEnd/>
          </a:ln>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1</a:t>
            </a:r>
          </a:p>
        </p:txBody>
      </p:sp>
      <p:sp>
        <p:nvSpPr>
          <p:cNvPr id="181" name="Rectangle 180">
            <a:extLst>
              <a:ext uri="{FF2B5EF4-FFF2-40B4-BE49-F238E27FC236}">
                <a16:creationId xmlns:a16="http://schemas.microsoft.com/office/drawing/2014/main" id="{651BB087-3A1F-494F-83F1-CEA584ECB30A}"/>
              </a:ext>
            </a:extLst>
          </p:cNvPr>
          <p:cNvSpPr>
            <a:spLocks noChangeAspect="1"/>
          </p:cNvSpPr>
          <p:nvPr/>
        </p:nvSpPr>
        <p:spPr>
          <a:xfrm>
            <a:off x="1501199" y="5441554"/>
            <a:ext cx="228600" cy="228600"/>
          </a:xfrm>
          <a:prstGeom prst="rect">
            <a:avLst/>
          </a:prstGeom>
          <a:gradFill>
            <a:gsLst>
              <a:gs pos="0">
                <a:srgbClr val="00C607">
                  <a:alpha val="55000"/>
                </a:srgbClr>
              </a:gs>
              <a:gs pos="76000">
                <a:srgbClr val="00C607">
                  <a:alpha val="0"/>
                </a:srgbClr>
              </a:gs>
              <a:gs pos="39000">
                <a:srgbClr val="00C607">
                  <a:alpha val="25000"/>
                </a:srgbClr>
              </a:gs>
            </a:gsLst>
            <a:lin ang="5400000" scaled="1"/>
          </a:gradFill>
          <a:ln w="3175" cap="flat">
            <a:noFill/>
            <a:prstDash val="solid"/>
            <a:miter lim="800000"/>
            <a:headEnd/>
            <a:tailEnd/>
          </a:ln>
          <a:effectLst>
            <a:glow>
              <a:srgbClr val="046446">
                <a:alpha val="40000"/>
              </a:srgbClr>
            </a:glow>
          </a:effectLst>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0</a:t>
            </a:r>
          </a:p>
        </p:txBody>
      </p:sp>
      <p:sp>
        <p:nvSpPr>
          <p:cNvPr id="182" name="Rectangle 181">
            <a:extLst>
              <a:ext uri="{FF2B5EF4-FFF2-40B4-BE49-F238E27FC236}">
                <a16:creationId xmlns:a16="http://schemas.microsoft.com/office/drawing/2014/main" id="{78ADDF64-572E-436F-87CC-5393B6A90D5F}"/>
              </a:ext>
            </a:extLst>
          </p:cNvPr>
          <p:cNvSpPr>
            <a:spLocks noChangeAspect="1"/>
          </p:cNvSpPr>
          <p:nvPr/>
        </p:nvSpPr>
        <p:spPr>
          <a:xfrm>
            <a:off x="1732269" y="5441554"/>
            <a:ext cx="228600" cy="228600"/>
          </a:xfrm>
          <a:prstGeom prst="rect">
            <a:avLst/>
          </a:prstGeom>
          <a:gradFill>
            <a:gsLst>
              <a:gs pos="0">
                <a:srgbClr val="00C607">
                  <a:alpha val="20000"/>
                </a:srgbClr>
              </a:gs>
              <a:gs pos="82000">
                <a:srgbClr val="00C607">
                  <a:alpha val="0"/>
                </a:srgbClr>
              </a:gs>
            </a:gsLst>
            <a:lin ang="5400000" scaled="1"/>
          </a:gradFill>
          <a:ln w="3175" cap="flat">
            <a:noFill/>
            <a:prstDash val="solid"/>
            <a:miter lim="800000"/>
            <a:headEnd/>
            <a:tailEnd/>
          </a:ln>
        </p:spPr>
        <p:txBody>
          <a:bodyPr vert="horz" wrap="square" lIns="91440" tIns="45720" rIns="91440" bIns="45720" numCol="1" anchor="t" anchorCtr="0" compatLnSpc="1">
            <a:prstTxWarp prst="textNoShape">
              <a:avLst/>
            </a:prstTxWarp>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defTabSz="914400"/>
            <a:r>
              <a:rPr lang="en-US" sz="700" kern="0" dirty="0">
                <a:solidFill>
                  <a:srgbClr val="046446"/>
                </a:solidFill>
                <a:latin typeface="Nexa Book"/>
              </a:rPr>
              <a:t>2</a:t>
            </a:r>
          </a:p>
        </p:txBody>
      </p:sp>
      <p:sp>
        <p:nvSpPr>
          <p:cNvPr id="187" name="02b">
            <a:extLst>
              <a:ext uri="{FF2B5EF4-FFF2-40B4-BE49-F238E27FC236}">
                <a16:creationId xmlns:a16="http://schemas.microsoft.com/office/drawing/2014/main" id="{4A7564BF-3CDC-4E78-8929-F40EB214FF9A}"/>
              </a:ext>
            </a:extLst>
          </p:cNvPr>
          <p:cNvSpPr>
            <a:spLocks noChangeAspect="1"/>
          </p:cNvSpPr>
          <p:nvPr/>
        </p:nvSpPr>
        <p:spPr>
          <a:xfrm flipH="1">
            <a:off x="267869" y="5209446"/>
            <a:ext cx="1005842" cy="1005840"/>
          </a:xfrm>
          <a:prstGeom prst="arc">
            <a:avLst>
              <a:gd name="adj1" fmla="val 5414154"/>
              <a:gd name="adj2" fmla="val 14385119"/>
            </a:avLst>
          </a:prstGeom>
          <a:ln w="88900" cap="rnd">
            <a:solidFill>
              <a:srgbClr val="00C607">
                <a:alpha val="12000"/>
              </a:srgbClr>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srgbClr val="222D47"/>
              </a:solidFill>
            </a:endParaRPr>
          </a:p>
        </p:txBody>
      </p:sp>
      <p:sp>
        <p:nvSpPr>
          <p:cNvPr id="189" name="Rectangle 188">
            <a:extLst>
              <a:ext uri="{FF2B5EF4-FFF2-40B4-BE49-F238E27FC236}">
                <a16:creationId xmlns:a16="http://schemas.microsoft.com/office/drawing/2014/main" id="{1F3F9DCE-9B36-4FBF-9AC7-5462DFAB9E2E}"/>
              </a:ext>
            </a:extLst>
          </p:cNvPr>
          <p:cNvSpPr>
            <a:spLocks noChangeAspect="1"/>
          </p:cNvSpPr>
          <p:nvPr/>
        </p:nvSpPr>
        <p:spPr>
          <a:xfrm>
            <a:off x="1073097" y="6058895"/>
            <a:ext cx="602974" cy="347010"/>
          </a:xfrm>
          <a:prstGeom prst="rect">
            <a:avLst/>
          </a:prstGeom>
          <a:noFill/>
          <a:ln w="38100" cap="flat" cmpd="sng" algn="ctr">
            <a:noFill/>
            <a:prstDash val="solid"/>
            <a:miter lim="800000"/>
          </a:ln>
          <a:effectLst>
            <a:glow>
              <a:srgbClr val="00C607"/>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800" b="1" i="0" u="none" strike="noStrike" kern="0" cap="none" spc="0" normalizeH="0" baseline="0" noProof="0" dirty="0">
                <a:ln>
                  <a:noFill/>
                </a:ln>
                <a:solidFill>
                  <a:srgbClr val="046446"/>
                </a:solidFill>
                <a:effectLst/>
                <a:uLnTx/>
                <a:uFillTx/>
                <a:latin typeface="Nexa Book" panose="02000000000000000000" pitchFamily="50" charset="0"/>
              </a:rPr>
              <a:t>USD</a:t>
            </a:r>
            <a:r>
              <a:rPr kumimoji="0" lang="es-BO" sz="500" b="0" i="0" u="none" strike="noStrike" kern="0" cap="none" spc="0" normalizeH="0" baseline="0" noProof="0" dirty="0">
                <a:ln>
                  <a:noFill/>
                </a:ln>
                <a:solidFill>
                  <a:sysClr val="windowText" lastClr="000000"/>
                </a:solidFill>
                <a:effectLst/>
                <a:uLnTx/>
                <a:uFillTx/>
                <a:latin typeface="Nexa Book" panose="02000000000000000000" pitchFamily="50" charset="0"/>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700" b="1" i="0" u="none" strike="noStrike" kern="0" cap="none" spc="0" normalizeH="0" baseline="0" noProof="0" dirty="0">
                <a:ln>
                  <a:noFill/>
                </a:ln>
                <a:solidFill>
                  <a:sysClr val="windowText" lastClr="000000"/>
                </a:solidFill>
                <a:effectLst/>
                <a:uLnTx/>
                <a:uFillTx/>
                <a:latin typeface="Nexa Book" panose="02000000000000000000" pitchFamily="50" charset="0"/>
              </a:rPr>
              <a:t>10MM</a:t>
            </a:r>
            <a:endParaRPr kumimoji="0" lang="id-ID" sz="400" b="0" i="0" u="none" strike="noStrike" kern="0" cap="none" spc="0" normalizeH="0" baseline="0" noProof="0" dirty="0">
              <a:ln>
                <a:noFill/>
              </a:ln>
              <a:solidFill>
                <a:sysClr val="windowText" lastClr="000000"/>
              </a:solidFill>
              <a:effectLst/>
              <a:uLnTx/>
              <a:uFillTx/>
              <a:latin typeface="Nexa Book" panose="02000000000000000000" pitchFamily="50" charset="0"/>
            </a:endParaRPr>
          </a:p>
        </p:txBody>
      </p:sp>
      <p:sp>
        <p:nvSpPr>
          <p:cNvPr id="193" name="TextBox 192">
            <a:extLst>
              <a:ext uri="{FF2B5EF4-FFF2-40B4-BE49-F238E27FC236}">
                <a16:creationId xmlns:a16="http://schemas.microsoft.com/office/drawing/2014/main" id="{80D037F2-C5D1-4AB3-880D-8BC04606939D}"/>
              </a:ext>
            </a:extLst>
          </p:cNvPr>
          <p:cNvSpPr txBox="1"/>
          <p:nvPr/>
        </p:nvSpPr>
        <p:spPr>
          <a:xfrm>
            <a:off x="3500628" y="924324"/>
            <a:ext cx="3090672" cy="4124206"/>
          </a:xfrm>
          <a:prstGeom prst="rect">
            <a:avLst/>
          </a:prstGeom>
          <a:noFill/>
        </p:spPr>
        <p:txBody>
          <a:bodyPr wrap="square" lIns="0" rIns="0" rtlCol="0">
            <a:spAutoFit/>
          </a:bodyPr>
          <a:lstStyle/>
          <a:p>
            <a:pPr marL="0" marR="0" lvl="0" indent="0" algn="just" defTabSz="457200" rtl="0" eaLnBrk="1" fontAlgn="auto" latinLnBrk="0" hangingPunct="1">
              <a:lnSpc>
                <a:spcPct val="100000"/>
              </a:lnSpc>
              <a:spcBef>
                <a:spcPts val="0"/>
              </a:spcBef>
              <a:spcAft>
                <a:spcPts val="600"/>
              </a:spcAft>
              <a:buClr>
                <a:srgbClr val="22A958"/>
              </a:buClr>
              <a:buSzTx/>
              <a:buFontTx/>
              <a:buNone/>
              <a:tabLst/>
              <a:defRPr/>
            </a:pPr>
            <a:r>
              <a:rPr kumimoji="0" lang="en-US" sz="800" b="1" i="0" u="none" strike="noStrike" kern="1200" cap="none" spc="0" normalizeH="0" baseline="0" noProof="0" dirty="0">
                <a:ln>
                  <a:noFill/>
                </a:ln>
                <a:solidFill>
                  <a:srgbClr val="22B14C"/>
                </a:solidFill>
                <a:effectLst/>
                <a:uLnTx/>
                <a:uFillTx/>
                <a:latin typeface="Nexa Book" panose="02000000000000000000" pitchFamily="50" charset="0"/>
                <a:ea typeface="+mn-ea"/>
                <a:cs typeface="+mn-cs"/>
              </a:rPr>
              <a:t>QUARTER IN REVIEW</a:t>
            </a:r>
            <a:endParaRPr kumimoji="0" lang="es-BO" sz="400" b="1" i="0" u="none" strike="noStrike" kern="1200" cap="none" spc="0" normalizeH="0" baseline="0" noProof="0" dirty="0">
              <a:ln>
                <a:noFill/>
              </a:ln>
              <a:solidFill>
                <a:srgbClr val="22B14C"/>
              </a:solidFill>
              <a:effectLst/>
              <a:uLnTx/>
              <a:uFillTx/>
              <a:latin typeface="Nexa Book" panose="02000000000000000000" pitchFamily="50" charset="0"/>
              <a:ea typeface="+mn-ea"/>
              <a:cs typeface="+mn-cs"/>
            </a:endParaRPr>
          </a:p>
          <a:p>
            <a:pPr marL="171450" marR="0" lvl="0" indent="-171450" algn="just" defTabSz="457200" rtl="0" eaLnBrk="1" fontAlgn="auto" latinLnBrk="0" hangingPunct="1">
              <a:lnSpc>
                <a:spcPct val="100000"/>
              </a:lnSpc>
              <a:spcBef>
                <a:spcPts val="0"/>
              </a:spcBef>
              <a:spcAft>
                <a:spcPts val="400"/>
              </a:spcAft>
              <a:buClr>
                <a:srgbClr val="22A958"/>
              </a:buClr>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In spite of the current situation around the world caused by the rapid expansion of COVID-19, Locfund Next was capable of allocating resources to MFIs in order to start building its portfolio with the strongest institutions. This way, the fund is serving the needs micro and small entrepreneurs are facing due to the results of the pandemic.</a:t>
            </a:r>
          </a:p>
          <a:p>
            <a:pPr marL="171450" lvl="0" indent="-171450" algn="just">
              <a:spcAft>
                <a:spcPts val="400"/>
              </a:spcAft>
              <a:buClr>
                <a:srgbClr val="22A958"/>
              </a:buClr>
              <a:buFont typeface="Courier New" panose="02070309020205020404" pitchFamily="49" charset="0"/>
              <a:buChar char="o"/>
              <a:defRPr/>
            </a:pPr>
            <a:r>
              <a:rPr lang="en-US" sz="800" dirty="0">
                <a:solidFill>
                  <a:prstClr val="black"/>
                </a:solidFill>
                <a:latin typeface="Nexa Book" panose="02000000000000000000" pitchFamily="50" charset="0"/>
              </a:rPr>
              <a:t>Debt agreements were achieved with SIFEM, BIO, IDB Lab, FMO, DFC, and Google totaling USD 62,6MM (Google to be signed early 2021)</a:t>
            </a:r>
            <a:endPar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endParaRPr>
          </a:p>
          <a:p>
            <a:pPr marL="171450" marR="0" lvl="0" indent="-171450" algn="just" defTabSz="457200" rtl="0" eaLnBrk="1" fontAlgn="auto" latinLnBrk="0" hangingPunct="1">
              <a:lnSpc>
                <a:spcPct val="100000"/>
              </a:lnSpc>
              <a:spcBef>
                <a:spcPts val="0"/>
              </a:spcBef>
              <a:spcAft>
                <a:spcPts val="400"/>
              </a:spcAft>
              <a:buClr>
                <a:srgbClr val="22A958"/>
              </a:buClr>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A much rigorous investment process was implemented, assuring the foundation of the fund is build with a quality portfolio. Due to the traveling restrictions, Locfund Next realized a hybrid due diligence process. Making use of its large microfinance network, investment officers work virtually along a local consultants to perform the due diligence and at the same time having an expert on site, resulting in the approval of USD 22,45MM in 9 MFIs. These</a:t>
            </a:r>
            <a:r>
              <a:rPr lang="en-US" sz="800" dirty="0">
                <a:solidFill>
                  <a:prstClr val="black"/>
                </a:solidFill>
                <a:latin typeface="Nexa Book" panose="02000000000000000000" pitchFamily="50" charset="0"/>
              </a:rPr>
              <a:t> MFIs</a:t>
            </a: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 reach and support 300 thousand end clients.</a:t>
            </a:r>
          </a:p>
          <a:p>
            <a:pPr marL="171450" marR="0" lvl="0" indent="-171450" algn="just" defTabSz="457200" rtl="0" eaLnBrk="1" fontAlgn="auto" latinLnBrk="0" hangingPunct="1">
              <a:lnSpc>
                <a:spcPct val="100000"/>
              </a:lnSpc>
              <a:spcBef>
                <a:spcPts val="0"/>
              </a:spcBef>
              <a:spcAft>
                <a:spcPts val="400"/>
              </a:spcAft>
              <a:buClr>
                <a:srgbClr val="22A958"/>
              </a:buClr>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A digital transformation diagnostic was made since October 2020 to understand the current stage of 52 MFIs in their respective digitization. </a:t>
            </a:r>
          </a:p>
          <a:p>
            <a:pPr marL="171450" marR="0" lvl="0" indent="-171450" algn="just" defTabSz="457200" rtl="0" eaLnBrk="1" fontAlgn="auto" latinLnBrk="0" hangingPunct="1">
              <a:lnSpc>
                <a:spcPct val="100000"/>
              </a:lnSpc>
              <a:spcBef>
                <a:spcPts val="0"/>
              </a:spcBef>
              <a:spcAft>
                <a:spcPts val="400"/>
              </a:spcAft>
              <a:buClr>
                <a:srgbClr val="22A958"/>
              </a:buClr>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Since the first due diligence, detailed analysis on ESG compliances were done, implementing international metric tools such as SPI4-Allinus.</a:t>
            </a:r>
          </a:p>
          <a:p>
            <a:pPr marL="171450" marR="0" lvl="0" indent="-171450" algn="just" defTabSz="457200" rtl="0" eaLnBrk="1" fontAlgn="auto" latinLnBrk="0" hangingPunct="1">
              <a:lnSpc>
                <a:spcPct val="100000"/>
              </a:lnSpc>
              <a:spcBef>
                <a:spcPts val="0"/>
              </a:spcBef>
              <a:spcAft>
                <a:spcPts val="400"/>
              </a:spcAft>
              <a:buClr>
                <a:srgbClr val="22A958"/>
              </a:buClr>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As of December, the fund has a total of USD 75 MM in committed assets, composed by USD 20 in equity from 6 investors and USD 55 MM in debt form 5 investors out of which 3 are equity investors.</a:t>
            </a:r>
          </a:p>
        </p:txBody>
      </p:sp>
      <p:sp>
        <p:nvSpPr>
          <p:cNvPr id="198" name="TextBox 197">
            <a:extLst>
              <a:ext uri="{FF2B5EF4-FFF2-40B4-BE49-F238E27FC236}">
                <a16:creationId xmlns:a16="http://schemas.microsoft.com/office/drawing/2014/main" id="{BB47C727-B6F4-4692-B7F9-70FD417D912C}"/>
              </a:ext>
            </a:extLst>
          </p:cNvPr>
          <p:cNvSpPr txBox="1"/>
          <p:nvPr/>
        </p:nvSpPr>
        <p:spPr>
          <a:xfrm>
            <a:off x="243539" y="7152723"/>
            <a:ext cx="3086099" cy="215444"/>
          </a:xfrm>
          <a:prstGeom prst="rect">
            <a:avLst/>
          </a:prstGeom>
          <a:noFill/>
        </p:spPr>
        <p:txBody>
          <a:bodyPr wrap="square" lIns="0" rIns="0" rtlCol="0">
            <a:spAutoFit/>
          </a:bodyPr>
          <a:lstStyle/>
          <a:p>
            <a:pPr algn="just">
              <a:spcAft>
                <a:spcPts val="600"/>
              </a:spcAft>
              <a:buClr>
                <a:srgbClr val="22A958"/>
              </a:buClr>
            </a:pPr>
            <a:r>
              <a:rPr lang="en-US" sz="800" b="1" dirty="0">
                <a:solidFill>
                  <a:srgbClr val="22B14C"/>
                </a:solidFill>
                <a:latin typeface="Nexa Book" panose="02000000000000000000" pitchFamily="50" charset="0"/>
              </a:rPr>
              <a:t>DIGITAL TRANSFORMATION DIAGNOSIS</a:t>
            </a:r>
            <a:endParaRPr lang="es-BO" sz="400" b="1" dirty="0">
              <a:solidFill>
                <a:srgbClr val="22B14C"/>
              </a:solidFill>
              <a:latin typeface="Nexa Book" panose="02000000000000000000" pitchFamily="50" charset="0"/>
            </a:endParaRPr>
          </a:p>
        </p:txBody>
      </p:sp>
      <p:pic>
        <p:nvPicPr>
          <p:cNvPr id="1026" name="Picture 2">
            <a:extLst>
              <a:ext uri="{FF2B5EF4-FFF2-40B4-BE49-F238E27FC236}">
                <a16:creationId xmlns:a16="http://schemas.microsoft.com/office/drawing/2014/main" id="{931FBA60-8150-4C83-B9DF-4E47E9615E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1028" y="8281196"/>
            <a:ext cx="430569" cy="430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2E2B496-470D-434B-89FD-78924D2C01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9516" y="8281196"/>
            <a:ext cx="430569" cy="430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3D747D9-CEB2-467E-B984-FB491CB93D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8004" y="8281196"/>
            <a:ext cx="430569" cy="4305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6BB3FA0-6602-4FF4-894A-421ADBB187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6492" y="8281196"/>
            <a:ext cx="430569" cy="430569"/>
          </a:xfrm>
          <a:prstGeom prst="rect">
            <a:avLst/>
          </a:prstGeom>
          <a:noFill/>
          <a:extLst>
            <a:ext uri="{909E8E84-426E-40DD-AFC4-6F175D3DCCD1}">
              <a14:hiddenFill xmlns:a14="http://schemas.microsoft.com/office/drawing/2010/main">
                <a:solidFill>
                  <a:srgbClr val="FFFFFF"/>
                </a:solidFill>
              </a14:hiddenFill>
            </a:ext>
          </a:extLst>
        </p:spPr>
      </p:pic>
      <p:sp>
        <p:nvSpPr>
          <p:cNvPr id="102" name="02b">
            <a:extLst>
              <a:ext uri="{FF2B5EF4-FFF2-40B4-BE49-F238E27FC236}">
                <a16:creationId xmlns:a16="http://schemas.microsoft.com/office/drawing/2014/main" id="{6C15BA72-DE65-4B28-8ECD-9D1ECE437F61}"/>
              </a:ext>
            </a:extLst>
          </p:cNvPr>
          <p:cNvSpPr>
            <a:spLocks noChangeAspect="1"/>
          </p:cNvSpPr>
          <p:nvPr/>
        </p:nvSpPr>
        <p:spPr>
          <a:xfrm flipH="1">
            <a:off x="9629540" y="2821103"/>
            <a:ext cx="630937" cy="630936"/>
          </a:xfrm>
          <a:prstGeom prst="arc">
            <a:avLst>
              <a:gd name="adj1" fmla="val 13230024"/>
              <a:gd name="adj2" fmla="val 5662001"/>
            </a:avLst>
          </a:prstGeom>
          <a:ln w="88900" cap="rnd">
            <a:solidFill>
              <a:srgbClr val="00C607"/>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900" dirty="0">
              <a:solidFill>
                <a:srgbClr val="222D47"/>
              </a:solidFill>
              <a:latin typeface="Nexa Book" panose="02000000000000000000" pitchFamily="50" charset="0"/>
            </a:endParaRPr>
          </a:p>
        </p:txBody>
      </p:sp>
      <p:sp>
        <p:nvSpPr>
          <p:cNvPr id="103" name="Oval 102">
            <a:extLst>
              <a:ext uri="{FF2B5EF4-FFF2-40B4-BE49-F238E27FC236}">
                <a16:creationId xmlns:a16="http://schemas.microsoft.com/office/drawing/2014/main" id="{9BF637D3-C409-43AC-9BA1-9FC8C1B143CB}"/>
              </a:ext>
            </a:extLst>
          </p:cNvPr>
          <p:cNvSpPr>
            <a:spLocks noChangeAspect="1"/>
          </p:cNvSpPr>
          <p:nvPr/>
        </p:nvSpPr>
        <p:spPr>
          <a:xfrm>
            <a:off x="9700242" y="2893259"/>
            <a:ext cx="489532" cy="486624"/>
          </a:xfrm>
          <a:prstGeom prst="ellipse">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BO" b="0" i="0" u="none" strike="noStrike" kern="0" cap="none" spc="0" normalizeH="0" baseline="0" noProof="0" dirty="0">
                <a:ln>
                  <a:noFill/>
                </a:ln>
                <a:solidFill>
                  <a:sysClr val="windowText" lastClr="000000"/>
                </a:solidFill>
                <a:effectLst/>
                <a:uLnTx/>
                <a:uFillTx/>
                <a:latin typeface="Nexa Book" panose="02000000000000000000" pitchFamily="50" charset="0"/>
              </a:rPr>
              <a:t>60%</a:t>
            </a:r>
            <a:endParaRPr kumimoji="0" lang="es-BO" sz="1800" b="1" i="0" u="none" strike="noStrike" kern="0" cap="none" spc="0" normalizeH="0" baseline="0" noProof="0" dirty="0">
              <a:ln>
                <a:noFill/>
              </a:ln>
              <a:solidFill>
                <a:sysClr val="windowText" lastClr="000000"/>
              </a:solidFill>
              <a:effectLst/>
              <a:uLnTx/>
              <a:uFillTx/>
              <a:latin typeface="Nexa Book" panose="02000000000000000000" pitchFamily="50" charset="0"/>
            </a:endParaRPr>
          </a:p>
        </p:txBody>
      </p:sp>
      <p:sp>
        <p:nvSpPr>
          <p:cNvPr id="106" name="02b">
            <a:extLst>
              <a:ext uri="{FF2B5EF4-FFF2-40B4-BE49-F238E27FC236}">
                <a16:creationId xmlns:a16="http://schemas.microsoft.com/office/drawing/2014/main" id="{BF7B8E36-CBB0-4FCA-B964-ECEEA6F8F679}"/>
              </a:ext>
            </a:extLst>
          </p:cNvPr>
          <p:cNvSpPr>
            <a:spLocks noChangeAspect="1"/>
          </p:cNvSpPr>
          <p:nvPr/>
        </p:nvSpPr>
        <p:spPr>
          <a:xfrm flipH="1">
            <a:off x="10726421" y="2816425"/>
            <a:ext cx="630937" cy="630936"/>
          </a:xfrm>
          <a:prstGeom prst="arc">
            <a:avLst>
              <a:gd name="adj1" fmla="val 519570"/>
              <a:gd name="adj2" fmla="val 5662001"/>
            </a:avLst>
          </a:prstGeom>
          <a:ln w="88900" cap="rnd">
            <a:solidFill>
              <a:srgbClr val="00C607"/>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900" dirty="0">
              <a:solidFill>
                <a:srgbClr val="222D47"/>
              </a:solidFill>
              <a:latin typeface="Nexa Book" panose="02000000000000000000" pitchFamily="50" charset="0"/>
            </a:endParaRPr>
          </a:p>
        </p:txBody>
      </p:sp>
      <p:sp>
        <p:nvSpPr>
          <p:cNvPr id="107" name="Oval 106">
            <a:extLst>
              <a:ext uri="{FF2B5EF4-FFF2-40B4-BE49-F238E27FC236}">
                <a16:creationId xmlns:a16="http://schemas.microsoft.com/office/drawing/2014/main" id="{22E21D12-29B5-4633-B385-AD0019937CC6}"/>
              </a:ext>
            </a:extLst>
          </p:cNvPr>
          <p:cNvSpPr>
            <a:spLocks noChangeAspect="1"/>
          </p:cNvSpPr>
          <p:nvPr/>
        </p:nvSpPr>
        <p:spPr>
          <a:xfrm>
            <a:off x="10797123" y="2888581"/>
            <a:ext cx="489532" cy="486624"/>
          </a:xfrm>
          <a:prstGeom prst="ellipse">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BO" b="0" i="0" u="none" strike="noStrike" kern="0" cap="none" spc="0" normalizeH="0" baseline="0" noProof="0" dirty="0">
                <a:ln>
                  <a:noFill/>
                </a:ln>
                <a:solidFill>
                  <a:sysClr val="windowText" lastClr="000000"/>
                </a:solidFill>
                <a:effectLst/>
                <a:uLnTx/>
                <a:uFillTx/>
                <a:latin typeface="Nexa Book" panose="02000000000000000000" pitchFamily="50" charset="0"/>
              </a:rPr>
              <a:t>60%</a:t>
            </a:r>
            <a:endParaRPr kumimoji="0" lang="es-BO" sz="1800" b="1" i="0" u="none" strike="noStrike" kern="0" cap="none" spc="0" normalizeH="0" baseline="0" noProof="0" dirty="0">
              <a:ln>
                <a:noFill/>
              </a:ln>
              <a:solidFill>
                <a:sysClr val="windowText" lastClr="000000"/>
              </a:solidFill>
              <a:effectLst/>
              <a:uLnTx/>
              <a:uFillTx/>
              <a:latin typeface="Nexa Book" panose="02000000000000000000" pitchFamily="50" charset="0"/>
            </a:endParaRPr>
          </a:p>
        </p:txBody>
      </p:sp>
      <p:sp>
        <p:nvSpPr>
          <p:cNvPr id="109" name="Rectangle 108">
            <a:extLst>
              <a:ext uri="{FF2B5EF4-FFF2-40B4-BE49-F238E27FC236}">
                <a16:creationId xmlns:a16="http://schemas.microsoft.com/office/drawing/2014/main" id="{2D9153AA-7296-43E8-8C62-01193C9EBA45}"/>
              </a:ext>
            </a:extLst>
          </p:cNvPr>
          <p:cNvSpPr>
            <a:spLocks noChangeAspect="1"/>
          </p:cNvSpPr>
          <p:nvPr/>
        </p:nvSpPr>
        <p:spPr>
          <a:xfrm>
            <a:off x="10589822" y="3647409"/>
            <a:ext cx="912584" cy="174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900" b="0" i="0" u="none" strike="noStrike" kern="0" cap="none" spc="0" normalizeH="0" baseline="0" noProof="0" dirty="0">
                <a:ln>
                  <a:noFill/>
                </a:ln>
                <a:solidFill>
                  <a:sysClr val="windowText" lastClr="000000"/>
                </a:solidFill>
                <a:effectLst/>
                <a:uLnTx/>
                <a:uFillTx/>
                <a:latin typeface="Nexa Book" panose="02000000000000000000" pitchFamily="50" charset="0"/>
              </a:rPr>
              <a:t>Debt Drawn</a:t>
            </a:r>
            <a:endParaRPr kumimoji="0" lang="es-BO" sz="1200" b="1" i="0" u="none" strike="noStrike" kern="0" cap="none" spc="0" normalizeH="0" baseline="0" noProof="0" dirty="0">
              <a:ln>
                <a:noFill/>
              </a:ln>
              <a:solidFill>
                <a:sysClr val="windowText" lastClr="000000"/>
              </a:solidFill>
              <a:effectLst/>
              <a:uLnTx/>
              <a:uFillTx/>
              <a:latin typeface="Nexa Book" panose="02000000000000000000" pitchFamily="50" charset="0"/>
            </a:endParaRPr>
          </a:p>
        </p:txBody>
      </p:sp>
      <p:sp>
        <p:nvSpPr>
          <p:cNvPr id="110" name="02b">
            <a:extLst>
              <a:ext uri="{FF2B5EF4-FFF2-40B4-BE49-F238E27FC236}">
                <a16:creationId xmlns:a16="http://schemas.microsoft.com/office/drawing/2014/main" id="{B9BC5A50-C329-4949-A1D6-9A087E5BF203}"/>
              </a:ext>
            </a:extLst>
          </p:cNvPr>
          <p:cNvSpPr>
            <a:spLocks noChangeAspect="1"/>
          </p:cNvSpPr>
          <p:nvPr/>
        </p:nvSpPr>
        <p:spPr>
          <a:xfrm flipH="1">
            <a:off x="11825295" y="2816425"/>
            <a:ext cx="630937" cy="630936"/>
          </a:xfrm>
          <a:prstGeom prst="arc">
            <a:avLst>
              <a:gd name="adj1" fmla="val 13230024"/>
              <a:gd name="adj2" fmla="val 5662001"/>
            </a:avLst>
          </a:prstGeom>
          <a:ln w="88900" cap="rnd">
            <a:solidFill>
              <a:srgbClr val="00C607"/>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900" dirty="0">
              <a:solidFill>
                <a:srgbClr val="222D47"/>
              </a:solidFill>
              <a:latin typeface="Nexa Book" panose="02000000000000000000" pitchFamily="50" charset="0"/>
            </a:endParaRPr>
          </a:p>
        </p:txBody>
      </p:sp>
      <p:sp>
        <p:nvSpPr>
          <p:cNvPr id="112" name="Oval 111">
            <a:extLst>
              <a:ext uri="{FF2B5EF4-FFF2-40B4-BE49-F238E27FC236}">
                <a16:creationId xmlns:a16="http://schemas.microsoft.com/office/drawing/2014/main" id="{AAA821E1-5CE0-43CC-A581-18C1C39DED8D}"/>
              </a:ext>
            </a:extLst>
          </p:cNvPr>
          <p:cNvSpPr>
            <a:spLocks noChangeAspect="1"/>
          </p:cNvSpPr>
          <p:nvPr/>
        </p:nvSpPr>
        <p:spPr>
          <a:xfrm>
            <a:off x="11895997" y="2888581"/>
            <a:ext cx="489532" cy="486624"/>
          </a:xfrm>
          <a:prstGeom prst="ellipse">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BO" b="0" i="0" u="none" strike="noStrike" kern="0" cap="none" spc="0" normalizeH="0" baseline="0" noProof="0" dirty="0">
                <a:ln>
                  <a:noFill/>
                </a:ln>
                <a:solidFill>
                  <a:sysClr val="windowText" lastClr="000000"/>
                </a:solidFill>
                <a:effectLst/>
                <a:uLnTx/>
                <a:uFillTx/>
                <a:latin typeface="Nexa Book" panose="02000000000000000000" pitchFamily="50" charset="0"/>
              </a:rPr>
              <a:t>60%</a:t>
            </a:r>
            <a:endParaRPr kumimoji="0" lang="es-BO" sz="1800" b="1" i="0" u="none" strike="noStrike" kern="0" cap="none" spc="0" normalizeH="0" baseline="0" noProof="0" dirty="0">
              <a:ln>
                <a:noFill/>
              </a:ln>
              <a:solidFill>
                <a:sysClr val="windowText" lastClr="000000"/>
              </a:solidFill>
              <a:effectLst/>
              <a:uLnTx/>
              <a:uFillTx/>
              <a:latin typeface="Nexa Book" panose="02000000000000000000" pitchFamily="50" charset="0"/>
            </a:endParaRPr>
          </a:p>
        </p:txBody>
      </p:sp>
      <p:sp>
        <p:nvSpPr>
          <p:cNvPr id="113" name="Rectangle 112">
            <a:extLst>
              <a:ext uri="{FF2B5EF4-FFF2-40B4-BE49-F238E27FC236}">
                <a16:creationId xmlns:a16="http://schemas.microsoft.com/office/drawing/2014/main" id="{5375989A-5904-4CD6-9D53-C4FB07D64783}"/>
              </a:ext>
            </a:extLst>
          </p:cNvPr>
          <p:cNvSpPr>
            <a:spLocks noChangeAspect="1"/>
          </p:cNvSpPr>
          <p:nvPr/>
        </p:nvSpPr>
        <p:spPr>
          <a:xfrm>
            <a:off x="11685084" y="3647409"/>
            <a:ext cx="912584" cy="174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900" b="0" i="0" u="none" strike="noStrike" kern="0" cap="none" spc="0" normalizeH="0" baseline="0" noProof="0" dirty="0">
                <a:ln>
                  <a:noFill/>
                </a:ln>
                <a:solidFill>
                  <a:sysClr val="windowText" lastClr="000000"/>
                </a:solidFill>
                <a:effectLst/>
                <a:uLnTx/>
                <a:uFillTx/>
                <a:latin typeface="Nexa Book" panose="02000000000000000000" pitchFamily="50" charset="0"/>
              </a:rPr>
              <a:t>Portfolio vs. Budget</a:t>
            </a:r>
            <a:endParaRPr kumimoji="0" lang="es-BO" sz="1200" b="1" i="0" u="none" strike="noStrike" kern="0" cap="none" spc="0" normalizeH="0" baseline="0" noProof="0" dirty="0">
              <a:ln>
                <a:noFill/>
              </a:ln>
              <a:solidFill>
                <a:sysClr val="windowText" lastClr="000000"/>
              </a:solidFill>
              <a:effectLst/>
              <a:uLnTx/>
              <a:uFillTx/>
              <a:latin typeface="Nexa Book" panose="02000000000000000000" pitchFamily="50" charset="0"/>
            </a:endParaRPr>
          </a:p>
        </p:txBody>
      </p:sp>
      <p:graphicFrame>
        <p:nvGraphicFramePr>
          <p:cNvPr id="119" name="Chart 118">
            <a:extLst>
              <a:ext uri="{FF2B5EF4-FFF2-40B4-BE49-F238E27FC236}">
                <a16:creationId xmlns:a16="http://schemas.microsoft.com/office/drawing/2014/main" id="{8FCAF217-C0C7-4AEF-AFE5-C03685FA5AAE}"/>
              </a:ext>
            </a:extLst>
          </p:cNvPr>
          <p:cNvGraphicFramePr/>
          <p:nvPr>
            <p:extLst>
              <p:ext uri="{D42A27DB-BD31-4B8C-83A1-F6EECF244321}">
                <p14:modId xmlns:p14="http://schemas.microsoft.com/office/powerpoint/2010/main" val="606860473"/>
              </p:ext>
            </p:extLst>
          </p:nvPr>
        </p:nvGraphicFramePr>
        <p:xfrm>
          <a:off x="6858000" y="1816925"/>
          <a:ext cx="1689012" cy="2862916"/>
        </p:xfrm>
        <a:graphic>
          <a:graphicData uri="http://schemas.openxmlformats.org/drawingml/2006/chart">
            <c:chart xmlns:c="http://schemas.openxmlformats.org/drawingml/2006/chart" xmlns:r="http://schemas.openxmlformats.org/officeDocument/2006/relationships" r:id="rId9"/>
          </a:graphicData>
        </a:graphic>
      </p:graphicFrame>
      <p:sp>
        <p:nvSpPr>
          <p:cNvPr id="104" name="Rectangle 103">
            <a:extLst>
              <a:ext uri="{FF2B5EF4-FFF2-40B4-BE49-F238E27FC236}">
                <a16:creationId xmlns:a16="http://schemas.microsoft.com/office/drawing/2014/main" id="{E1DC3B7A-A9CF-417F-8FFE-1D73A2CC9D2F}"/>
              </a:ext>
            </a:extLst>
          </p:cNvPr>
          <p:cNvSpPr>
            <a:spLocks noChangeAspect="1"/>
          </p:cNvSpPr>
          <p:nvPr/>
        </p:nvSpPr>
        <p:spPr>
          <a:xfrm>
            <a:off x="2765209" y="7503359"/>
            <a:ext cx="912584" cy="174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BO" sz="800" b="0" i="0" u="none" strike="noStrike" kern="0" cap="none" spc="0" normalizeH="0" baseline="0" noProof="0" dirty="0">
                <a:ln>
                  <a:noFill/>
                </a:ln>
                <a:solidFill>
                  <a:sysClr val="windowText" lastClr="000000"/>
                </a:solidFill>
                <a:effectLst/>
                <a:uLnTx/>
                <a:uFillTx/>
                <a:latin typeface="Nexa Book" panose="02000000000000000000" pitchFamily="50" charset="0"/>
              </a:rPr>
              <a:t>Equity Drawn</a:t>
            </a:r>
            <a:endParaRPr kumimoji="0" lang="es-BO" sz="800" b="1" i="0" u="none" strike="noStrike" kern="0" cap="none" spc="0" normalizeH="0" baseline="0" noProof="0" dirty="0">
              <a:ln>
                <a:noFill/>
              </a:ln>
              <a:solidFill>
                <a:sysClr val="windowText" lastClr="000000"/>
              </a:solidFill>
              <a:effectLst/>
              <a:uLnTx/>
              <a:uFillTx/>
              <a:latin typeface="Nexa Book" panose="02000000000000000000" pitchFamily="50" charset="0"/>
            </a:endParaRPr>
          </a:p>
        </p:txBody>
      </p:sp>
      <p:sp>
        <p:nvSpPr>
          <p:cNvPr id="125" name="Rectangle 124">
            <a:extLst>
              <a:ext uri="{FF2B5EF4-FFF2-40B4-BE49-F238E27FC236}">
                <a16:creationId xmlns:a16="http://schemas.microsoft.com/office/drawing/2014/main" id="{9A8B8E40-CF51-4D16-889D-374CE1028C9D}"/>
              </a:ext>
            </a:extLst>
          </p:cNvPr>
          <p:cNvSpPr>
            <a:spLocks noChangeAspect="1"/>
          </p:cNvSpPr>
          <p:nvPr/>
        </p:nvSpPr>
        <p:spPr>
          <a:xfrm>
            <a:off x="2765209" y="7857842"/>
            <a:ext cx="912584" cy="174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BO" sz="800" b="0" i="0" u="none" strike="noStrike" kern="0" cap="none" spc="0" normalizeH="0" baseline="0" noProof="0" dirty="0">
                <a:ln>
                  <a:noFill/>
                </a:ln>
                <a:solidFill>
                  <a:sysClr val="windowText" lastClr="000000"/>
                </a:solidFill>
                <a:effectLst/>
                <a:uLnTx/>
                <a:uFillTx/>
                <a:latin typeface="Nexa Book" panose="02000000000000000000" pitchFamily="50" charset="0"/>
              </a:rPr>
              <a:t>Debt Drawn</a:t>
            </a:r>
            <a:endParaRPr kumimoji="0" lang="es-BO" b="1" i="0" u="none" strike="noStrike" kern="0" cap="none" spc="0" normalizeH="0" baseline="0" noProof="0" dirty="0">
              <a:ln>
                <a:noFill/>
              </a:ln>
              <a:solidFill>
                <a:sysClr val="windowText" lastClr="000000"/>
              </a:solidFill>
              <a:effectLst/>
              <a:uLnTx/>
              <a:uFillTx/>
              <a:latin typeface="Nexa Book" panose="02000000000000000000" pitchFamily="50" charset="0"/>
            </a:endParaRPr>
          </a:p>
        </p:txBody>
      </p:sp>
      <p:sp>
        <p:nvSpPr>
          <p:cNvPr id="130" name="Rectangle 129">
            <a:extLst>
              <a:ext uri="{FF2B5EF4-FFF2-40B4-BE49-F238E27FC236}">
                <a16:creationId xmlns:a16="http://schemas.microsoft.com/office/drawing/2014/main" id="{3608C987-6402-4E1A-9323-2BF59455580C}"/>
              </a:ext>
            </a:extLst>
          </p:cNvPr>
          <p:cNvSpPr>
            <a:spLocks noChangeAspect="1"/>
          </p:cNvSpPr>
          <p:nvPr/>
        </p:nvSpPr>
        <p:spPr>
          <a:xfrm>
            <a:off x="5888618" y="7505223"/>
            <a:ext cx="912584" cy="174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s-BO" sz="800" b="0" i="0" u="none" strike="noStrike" kern="0" cap="none" spc="0" normalizeH="0" baseline="0" noProof="0" dirty="0">
                <a:ln>
                  <a:noFill/>
                </a:ln>
                <a:solidFill>
                  <a:schemeClr val="bg1">
                    <a:lumMod val="65000"/>
                  </a:schemeClr>
                </a:solidFill>
                <a:effectLst/>
                <a:uLnTx/>
                <a:uFillTx/>
                <a:latin typeface="Nexa Book" panose="02000000000000000000" pitchFamily="50" charset="0"/>
              </a:rPr>
              <a:t>USD 20 MM</a:t>
            </a:r>
            <a:endParaRPr kumimoji="0" lang="es-BO" b="1" i="0" u="none" strike="noStrike" kern="0" cap="none" spc="0" normalizeH="0" baseline="0" noProof="0" dirty="0">
              <a:ln>
                <a:noFill/>
              </a:ln>
              <a:solidFill>
                <a:schemeClr val="bg1">
                  <a:lumMod val="65000"/>
                </a:schemeClr>
              </a:solidFill>
              <a:effectLst/>
              <a:uLnTx/>
              <a:uFillTx/>
              <a:latin typeface="Nexa Book" panose="02000000000000000000" pitchFamily="50" charset="0"/>
            </a:endParaRPr>
          </a:p>
        </p:txBody>
      </p:sp>
      <p:sp>
        <p:nvSpPr>
          <p:cNvPr id="132" name="Rectangle 131">
            <a:extLst>
              <a:ext uri="{FF2B5EF4-FFF2-40B4-BE49-F238E27FC236}">
                <a16:creationId xmlns:a16="http://schemas.microsoft.com/office/drawing/2014/main" id="{75A7A51B-5425-4B72-A918-2B79A09F223E}"/>
              </a:ext>
            </a:extLst>
          </p:cNvPr>
          <p:cNvSpPr>
            <a:spLocks noChangeAspect="1"/>
          </p:cNvSpPr>
          <p:nvPr/>
        </p:nvSpPr>
        <p:spPr>
          <a:xfrm>
            <a:off x="5888618" y="7846426"/>
            <a:ext cx="912584" cy="174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s-BO" sz="800" b="0" i="0" u="none" strike="noStrike" kern="0" cap="none" spc="0" normalizeH="0" baseline="0" noProof="0" dirty="0">
                <a:ln>
                  <a:noFill/>
                </a:ln>
                <a:solidFill>
                  <a:schemeClr val="bg1">
                    <a:lumMod val="65000"/>
                  </a:schemeClr>
                </a:solidFill>
                <a:effectLst/>
                <a:uLnTx/>
                <a:uFillTx/>
                <a:latin typeface="Nexa Book" panose="02000000000000000000" pitchFamily="50" charset="0"/>
              </a:rPr>
              <a:t>USD 55 MM</a:t>
            </a:r>
            <a:endParaRPr kumimoji="0" lang="es-BO" b="1" i="0" u="none" strike="noStrike" kern="0" cap="none" spc="0" normalizeH="0" baseline="0" noProof="0" dirty="0">
              <a:ln>
                <a:noFill/>
              </a:ln>
              <a:solidFill>
                <a:schemeClr val="bg1">
                  <a:lumMod val="65000"/>
                </a:schemeClr>
              </a:solidFill>
              <a:effectLst/>
              <a:uLnTx/>
              <a:uFillTx/>
              <a:latin typeface="Nexa Book" panose="02000000000000000000" pitchFamily="50" charset="0"/>
            </a:endParaRPr>
          </a:p>
        </p:txBody>
      </p:sp>
      <p:sp>
        <p:nvSpPr>
          <p:cNvPr id="139" name="Rectangle 138">
            <a:extLst>
              <a:ext uri="{FF2B5EF4-FFF2-40B4-BE49-F238E27FC236}">
                <a16:creationId xmlns:a16="http://schemas.microsoft.com/office/drawing/2014/main" id="{907452AF-8047-4B75-8EDB-E7C1970757F8}"/>
              </a:ext>
            </a:extLst>
          </p:cNvPr>
          <p:cNvSpPr/>
          <p:nvPr/>
        </p:nvSpPr>
        <p:spPr>
          <a:xfrm>
            <a:off x="4206079" y="7857842"/>
            <a:ext cx="474723" cy="15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lumMod val="50000"/>
                  </a:schemeClr>
                </a:solidFill>
                <a:latin typeface="Nexa Book" panose="02000000000000000000" pitchFamily="50" charset="0"/>
              </a:rPr>
              <a:t>23.6%</a:t>
            </a:r>
          </a:p>
        </p:txBody>
      </p:sp>
      <p:sp>
        <p:nvSpPr>
          <p:cNvPr id="140" name="Rectangle 139">
            <a:extLst>
              <a:ext uri="{FF2B5EF4-FFF2-40B4-BE49-F238E27FC236}">
                <a16:creationId xmlns:a16="http://schemas.microsoft.com/office/drawing/2014/main" id="{BCF4A23C-FDEE-4E9F-8343-56A365F0635A}"/>
              </a:ext>
            </a:extLst>
          </p:cNvPr>
          <p:cNvSpPr/>
          <p:nvPr/>
        </p:nvSpPr>
        <p:spPr>
          <a:xfrm>
            <a:off x="4966801" y="7510692"/>
            <a:ext cx="403285" cy="158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lumMod val="50000"/>
                  </a:schemeClr>
                </a:solidFill>
                <a:latin typeface="Nexa Book" panose="02000000000000000000" pitchFamily="50" charset="0"/>
              </a:rPr>
              <a:t>60%</a:t>
            </a:r>
          </a:p>
        </p:txBody>
      </p:sp>
      <p:sp>
        <p:nvSpPr>
          <p:cNvPr id="141" name="TextBox 140">
            <a:extLst>
              <a:ext uri="{FF2B5EF4-FFF2-40B4-BE49-F238E27FC236}">
                <a16:creationId xmlns:a16="http://schemas.microsoft.com/office/drawing/2014/main" id="{943CE7F9-2B74-4AAD-9A35-F5C37CE5DC28}"/>
              </a:ext>
            </a:extLst>
          </p:cNvPr>
          <p:cNvSpPr txBox="1"/>
          <p:nvPr/>
        </p:nvSpPr>
        <p:spPr>
          <a:xfrm>
            <a:off x="2975884" y="6847220"/>
            <a:ext cx="3614248" cy="538609"/>
          </a:xfrm>
          <a:prstGeom prst="rect">
            <a:avLst/>
          </a:prstGeom>
          <a:noFill/>
        </p:spPr>
        <p:txBody>
          <a:bodyPr wrap="square" lIns="0" rIns="0" rtlCol="0">
            <a:spAutoFit/>
          </a:bodyPr>
          <a:lstStyle/>
          <a:p>
            <a:pPr algn="just">
              <a:spcAft>
                <a:spcPts val="600"/>
              </a:spcAft>
              <a:buClr>
                <a:srgbClr val="22A958"/>
              </a:buClr>
            </a:pPr>
            <a:r>
              <a:rPr lang="en-US" sz="800" b="1" dirty="0">
                <a:solidFill>
                  <a:srgbClr val="22B14C"/>
                </a:solidFill>
                <a:latin typeface="Nexa Book" panose="02000000000000000000" pitchFamily="50" charset="0"/>
              </a:rPr>
              <a:t>INVESTORS</a:t>
            </a:r>
          </a:p>
          <a:p>
            <a:pPr algn="just">
              <a:spcAft>
                <a:spcPts val="600"/>
              </a:spcAft>
              <a:buClr>
                <a:srgbClr val="22A958"/>
              </a:buClr>
            </a:pPr>
            <a:r>
              <a:rPr lang="en-US" sz="800" dirty="0">
                <a:solidFill>
                  <a:prstClr val="black"/>
                </a:solidFill>
                <a:latin typeface="Nexa Book" panose="02000000000000000000" pitchFamily="50" charset="0"/>
              </a:rPr>
              <a:t>LOCFUND Next, L.P. has seven Equity Investors which are: Norfund, BIO, SIFEM, FUNDA-PRO, IDB Lab, BIM Ltd, and BIM Microfinance Next. </a:t>
            </a:r>
            <a:endParaRPr lang="es-BO" sz="400" b="1" dirty="0">
              <a:solidFill>
                <a:srgbClr val="22B14C"/>
              </a:solidFill>
              <a:latin typeface="Nexa Book" panose="02000000000000000000" pitchFamily="50" charset="0"/>
            </a:endParaRPr>
          </a:p>
        </p:txBody>
      </p:sp>
      <p:sp>
        <p:nvSpPr>
          <p:cNvPr id="144" name="TextBox 143">
            <a:extLst>
              <a:ext uri="{FF2B5EF4-FFF2-40B4-BE49-F238E27FC236}">
                <a16:creationId xmlns:a16="http://schemas.microsoft.com/office/drawing/2014/main" id="{62B2A75C-DF80-49C7-946D-82B8B785B3D9}"/>
              </a:ext>
            </a:extLst>
          </p:cNvPr>
          <p:cNvSpPr txBox="1"/>
          <p:nvPr/>
        </p:nvSpPr>
        <p:spPr>
          <a:xfrm>
            <a:off x="2899141" y="8093495"/>
            <a:ext cx="3086099" cy="195858"/>
          </a:xfrm>
          <a:prstGeom prst="rect">
            <a:avLst/>
          </a:prstGeom>
          <a:noFill/>
        </p:spPr>
        <p:txBody>
          <a:bodyPr wrap="square" lIns="0" rIns="0" rtlCol="0">
            <a:spAutoFit/>
          </a:bodyPr>
          <a:lstStyle/>
          <a:p>
            <a:pPr algn="just">
              <a:spcAft>
                <a:spcPts val="600"/>
              </a:spcAft>
              <a:buClr>
                <a:srgbClr val="22A958"/>
              </a:buClr>
            </a:pPr>
            <a:r>
              <a:rPr lang="en-US" sz="800" b="1" dirty="0">
                <a:solidFill>
                  <a:srgbClr val="22B14C"/>
                </a:solidFill>
                <a:latin typeface="Nexa Book" panose="02000000000000000000" pitchFamily="50" charset="0"/>
              </a:rPr>
              <a:t>SDGS</a:t>
            </a:r>
            <a:endParaRPr lang="es-BO" sz="400" b="1" dirty="0">
              <a:solidFill>
                <a:srgbClr val="22B14C"/>
              </a:solidFill>
              <a:latin typeface="Nexa Book" panose="02000000000000000000" pitchFamily="50" charset="0"/>
            </a:endParaRPr>
          </a:p>
        </p:txBody>
      </p:sp>
      <p:sp>
        <p:nvSpPr>
          <p:cNvPr id="149" name="02b">
            <a:extLst>
              <a:ext uri="{FF2B5EF4-FFF2-40B4-BE49-F238E27FC236}">
                <a16:creationId xmlns:a16="http://schemas.microsoft.com/office/drawing/2014/main" id="{DA387F26-8C04-4A6A-81A8-AE40FDE91AB5}"/>
              </a:ext>
            </a:extLst>
          </p:cNvPr>
          <p:cNvSpPr>
            <a:spLocks noChangeAspect="1"/>
          </p:cNvSpPr>
          <p:nvPr/>
        </p:nvSpPr>
        <p:spPr>
          <a:xfrm flipH="1">
            <a:off x="772421" y="7522651"/>
            <a:ext cx="1082849" cy="1082847"/>
          </a:xfrm>
          <a:prstGeom prst="arc">
            <a:avLst>
              <a:gd name="adj1" fmla="val 10855716"/>
              <a:gd name="adj2" fmla="val 21551914"/>
            </a:avLst>
          </a:prstGeom>
          <a:ln w="88900" cap="rnd">
            <a:solidFill>
              <a:schemeClr val="tx1"/>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srgbClr val="222D47"/>
              </a:solidFill>
            </a:endParaRPr>
          </a:p>
        </p:txBody>
      </p:sp>
      <p:sp>
        <p:nvSpPr>
          <p:cNvPr id="147" name="02b">
            <a:extLst>
              <a:ext uri="{FF2B5EF4-FFF2-40B4-BE49-F238E27FC236}">
                <a16:creationId xmlns:a16="http://schemas.microsoft.com/office/drawing/2014/main" id="{9D21CBCB-E8D7-4712-ABA5-A47CEC6B27A9}"/>
              </a:ext>
            </a:extLst>
          </p:cNvPr>
          <p:cNvSpPr>
            <a:spLocks noChangeAspect="1"/>
          </p:cNvSpPr>
          <p:nvPr/>
        </p:nvSpPr>
        <p:spPr>
          <a:xfrm flipH="1">
            <a:off x="772421" y="7522115"/>
            <a:ext cx="1082849" cy="1082847"/>
          </a:xfrm>
          <a:prstGeom prst="arc">
            <a:avLst>
              <a:gd name="adj1" fmla="val 15597517"/>
              <a:gd name="adj2" fmla="val 21546458"/>
            </a:avLst>
          </a:prstGeom>
          <a:ln w="88900" cap="rnd">
            <a:solidFill>
              <a:srgbClr val="00C607"/>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solidFill>
                <a:srgbClr val="222D47"/>
              </a:solidFill>
            </a:endParaRPr>
          </a:p>
        </p:txBody>
      </p:sp>
      <p:sp>
        <p:nvSpPr>
          <p:cNvPr id="150" name="TextBox 149">
            <a:extLst>
              <a:ext uri="{FF2B5EF4-FFF2-40B4-BE49-F238E27FC236}">
                <a16:creationId xmlns:a16="http://schemas.microsoft.com/office/drawing/2014/main" id="{EE687B3C-2945-48E1-87F8-F55C651F54D8}"/>
              </a:ext>
            </a:extLst>
          </p:cNvPr>
          <p:cNvSpPr txBox="1"/>
          <p:nvPr/>
        </p:nvSpPr>
        <p:spPr>
          <a:xfrm>
            <a:off x="1860312" y="7946363"/>
            <a:ext cx="302235" cy="222216"/>
          </a:xfrm>
          <a:prstGeom prst="rect">
            <a:avLst/>
          </a:prstGeom>
          <a:noFill/>
        </p:spPr>
        <p:txBody>
          <a:bodyPr wrap="square" lIns="0" rIns="0" rtlCol="0">
            <a:spAutoFit/>
          </a:bodyPr>
          <a:lstStyle/>
          <a:p>
            <a:pPr algn="ctr">
              <a:spcBef>
                <a:spcPts val="600"/>
              </a:spcBef>
              <a:spcAft>
                <a:spcPts val="600"/>
              </a:spcAft>
              <a:buClr>
                <a:srgbClr val="22A958"/>
              </a:buClr>
            </a:pPr>
            <a:r>
              <a:rPr lang="en-US" sz="800" dirty="0">
                <a:latin typeface="Nexa Book" panose="02000000000000000000" pitchFamily="50" charset="0"/>
              </a:rPr>
              <a:t>20</a:t>
            </a:r>
          </a:p>
        </p:txBody>
      </p:sp>
      <p:sp>
        <p:nvSpPr>
          <p:cNvPr id="151" name="TextBox 150">
            <a:extLst>
              <a:ext uri="{FF2B5EF4-FFF2-40B4-BE49-F238E27FC236}">
                <a16:creationId xmlns:a16="http://schemas.microsoft.com/office/drawing/2014/main" id="{8A8F9E59-43C1-4D5D-966E-8CD05DEB48EE}"/>
              </a:ext>
            </a:extLst>
          </p:cNvPr>
          <p:cNvSpPr txBox="1"/>
          <p:nvPr/>
        </p:nvSpPr>
        <p:spPr>
          <a:xfrm>
            <a:off x="518673" y="7953135"/>
            <a:ext cx="311112" cy="215444"/>
          </a:xfrm>
          <a:prstGeom prst="rect">
            <a:avLst/>
          </a:prstGeom>
          <a:noFill/>
        </p:spPr>
        <p:txBody>
          <a:bodyPr wrap="square" lIns="0" rIns="0" rtlCol="0">
            <a:spAutoFit/>
          </a:bodyPr>
          <a:lstStyle/>
          <a:p>
            <a:pPr algn="ctr">
              <a:spcBef>
                <a:spcPts val="600"/>
              </a:spcBef>
              <a:spcAft>
                <a:spcPts val="600"/>
              </a:spcAft>
              <a:buClr>
                <a:srgbClr val="22A958"/>
              </a:buClr>
            </a:pPr>
            <a:r>
              <a:rPr lang="en-US" sz="800" dirty="0">
                <a:latin typeface="Nexa Book" panose="02000000000000000000" pitchFamily="50" charset="0"/>
              </a:rPr>
              <a:t>0</a:t>
            </a:r>
          </a:p>
        </p:txBody>
      </p:sp>
      <p:sp>
        <p:nvSpPr>
          <p:cNvPr id="152" name="TextBox 151">
            <a:extLst>
              <a:ext uri="{FF2B5EF4-FFF2-40B4-BE49-F238E27FC236}">
                <a16:creationId xmlns:a16="http://schemas.microsoft.com/office/drawing/2014/main" id="{B4FC3DDF-3DEB-4DE9-8F3E-7640D681F7DB}"/>
              </a:ext>
            </a:extLst>
          </p:cNvPr>
          <p:cNvSpPr txBox="1"/>
          <p:nvPr/>
        </p:nvSpPr>
        <p:spPr>
          <a:xfrm>
            <a:off x="1489016" y="7309187"/>
            <a:ext cx="311112" cy="246221"/>
          </a:xfrm>
          <a:prstGeom prst="rect">
            <a:avLst/>
          </a:prstGeom>
          <a:noFill/>
        </p:spPr>
        <p:txBody>
          <a:bodyPr wrap="square" lIns="0" rIns="0" rtlCol="0">
            <a:spAutoFit/>
          </a:bodyPr>
          <a:lstStyle/>
          <a:p>
            <a:pPr algn="ctr">
              <a:spcBef>
                <a:spcPts val="600"/>
              </a:spcBef>
              <a:spcAft>
                <a:spcPts val="600"/>
              </a:spcAft>
              <a:buClr>
                <a:srgbClr val="22A958"/>
              </a:buClr>
            </a:pPr>
            <a:r>
              <a:rPr lang="en-US" sz="1000" dirty="0">
                <a:solidFill>
                  <a:srgbClr val="00C607"/>
                </a:solidFill>
                <a:latin typeface="Nexa Book" panose="02000000000000000000" pitchFamily="50" charset="0"/>
              </a:rPr>
              <a:t>10,7</a:t>
            </a:r>
          </a:p>
        </p:txBody>
      </p:sp>
      <p:sp>
        <p:nvSpPr>
          <p:cNvPr id="153" name="Rectangle 152">
            <a:extLst>
              <a:ext uri="{FF2B5EF4-FFF2-40B4-BE49-F238E27FC236}">
                <a16:creationId xmlns:a16="http://schemas.microsoft.com/office/drawing/2014/main" id="{93E1BB17-6ACD-4B94-8ACB-EAD7CC91F8A7}"/>
              </a:ext>
            </a:extLst>
          </p:cNvPr>
          <p:cNvSpPr>
            <a:spLocks noChangeAspect="1"/>
          </p:cNvSpPr>
          <p:nvPr/>
        </p:nvSpPr>
        <p:spPr>
          <a:xfrm>
            <a:off x="1034953" y="7696298"/>
            <a:ext cx="557784" cy="495444"/>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1200" b="1" i="0" u="none" strike="noStrike" kern="0" cap="none" spc="0" normalizeH="0" baseline="0" noProof="0" dirty="0">
                <a:ln>
                  <a:noFill/>
                </a:ln>
                <a:solidFill>
                  <a:srgbClr val="006446"/>
                </a:solidFill>
                <a:effectLst/>
                <a:uLnTx/>
                <a:uFillTx/>
                <a:latin typeface="Nexa Book" panose="02000000000000000000" pitchFamily="50" charset="0"/>
              </a:rPr>
              <a:t>52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BO" b="0" i="0" u="none" strike="noStrike" kern="0" cap="none" spc="0" normalizeH="0" baseline="0" noProof="0" dirty="0">
                <a:ln>
                  <a:noFill/>
                </a:ln>
                <a:solidFill>
                  <a:sysClr val="windowText" lastClr="000000"/>
                </a:solidFill>
                <a:effectLst/>
                <a:uLnTx/>
                <a:uFillTx/>
                <a:latin typeface="Nexa Book" panose="02000000000000000000" pitchFamily="50" charset="0"/>
              </a:rPr>
              <a:t>MFIs</a:t>
            </a:r>
          </a:p>
        </p:txBody>
      </p:sp>
      <p:sp>
        <p:nvSpPr>
          <p:cNvPr id="154" name="Rectangle 153">
            <a:extLst>
              <a:ext uri="{FF2B5EF4-FFF2-40B4-BE49-F238E27FC236}">
                <a16:creationId xmlns:a16="http://schemas.microsoft.com/office/drawing/2014/main" id="{3293E481-91C2-4C97-BD9A-AD7AE168FB38}"/>
              </a:ext>
            </a:extLst>
          </p:cNvPr>
          <p:cNvSpPr>
            <a:spLocks noChangeAspect="1"/>
          </p:cNvSpPr>
          <p:nvPr/>
        </p:nvSpPr>
        <p:spPr>
          <a:xfrm>
            <a:off x="788864" y="8075215"/>
            <a:ext cx="1049962" cy="495444"/>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1200" b="1" i="0" u="none" strike="noStrike" kern="0" cap="none" spc="0" normalizeH="0" baseline="0" noProof="0" dirty="0">
                <a:ln>
                  <a:noFill/>
                </a:ln>
                <a:solidFill>
                  <a:srgbClr val="006446"/>
                </a:solidFill>
                <a:effectLst/>
                <a:uLnTx/>
                <a:uFillTx/>
                <a:latin typeface="Nexa Book" panose="02000000000000000000" pitchFamily="50" charset="0"/>
              </a:rPr>
              <a:t>14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BO" b="0" i="0" u="none" strike="noStrike" kern="0" cap="none" spc="0" normalizeH="0" baseline="0" noProof="0" dirty="0">
                <a:ln>
                  <a:noFill/>
                </a:ln>
                <a:solidFill>
                  <a:sysClr val="windowText" lastClr="000000"/>
                </a:solidFill>
                <a:effectLst/>
                <a:uLnTx/>
                <a:uFillTx/>
                <a:latin typeface="Nexa Book" panose="02000000000000000000" pitchFamily="50" charset="0"/>
              </a:rPr>
              <a:t>COUNTRIES</a:t>
            </a:r>
          </a:p>
        </p:txBody>
      </p:sp>
      <p:sp>
        <p:nvSpPr>
          <p:cNvPr id="155" name="TextBox 154">
            <a:extLst>
              <a:ext uri="{FF2B5EF4-FFF2-40B4-BE49-F238E27FC236}">
                <a16:creationId xmlns:a16="http://schemas.microsoft.com/office/drawing/2014/main" id="{7AAADC18-3E24-4A53-8296-481E9793A353}"/>
              </a:ext>
            </a:extLst>
          </p:cNvPr>
          <p:cNvSpPr txBox="1"/>
          <p:nvPr/>
        </p:nvSpPr>
        <p:spPr>
          <a:xfrm>
            <a:off x="227487" y="8507452"/>
            <a:ext cx="2172717" cy="169277"/>
          </a:xfrm>
          <a:prstGeom prst="rect">
            <a:avLst/>
          </a:prstGeom>
          <a:noFill/>
        </p:spPr>
        <p:txBody>
          <a:bodyPr wrap="square" lIns="0" rIns="0" rtlCol="0">
            <a:spAutoFit/>
          </a:bodyPr>
          <a:lstStyle/>
          <a:p>
            <a:pPr algn="ctr">
              <a:spcAft>
                <a:spcPts val="300"/>
              </a:spcAft>
              <a:buClr>
                <a:srgbClr val="22A958"/>
              </a:buClr>
            </a:pPr>
            <a:r>
              <a:rPr lang="en-US" sz="500" dirty="0">
                <a:latin typeface="Nexa Book" panose="02000000000000000000" pitchFamily="50" charset="0"/>
              </a:rPr>
              <a:t>0-8: Beginner     9-12: Explorer     13-17: Expert     18-20: Digital Native</a:t>
            </a:r>
          </a:p>
        </p:txBody>
      </p:sp>
      <p:sp>
        <p:nvSpPr>
          <p:cNvPr id="120" name="TextBox 119">
            <a:extLst>
              <a:ext uri="{FF2B5EF4-FFF2-40B4-BE49-F238E27FC236}">
                <a16:creationId xmlns:a16="http://schemas.microsoft.com/office/drawing/2014/main" id="{E2AFBAE9-DAF5-4184-8617-E7A41B9C6258}"/>
              </a:ext>
            </a:extLst>
          </p:cNvPr>
          <p:cNvSpPr txBox="1"/>
          <p:nvPr/>
        </p:nvSpPr>
        <p:spPr>
          <a:xfrm>
            <a:off x="3499534" y="4973435"/>
            <a:ext cx="2811086" cy="215444"/>
          </a:xfrm>
          <a:prstGeom prst="rect">
            <a:avLst/>
          </a:prstGeom>
          <a:noFill/>
        </p:spPr>
        <p:txBody>
          <a:bodyPr wrap="square" lIns="0" rIns="0" rtlCol="0">
            <a:spAutoFit/>
          </a:bodyPr>
          <a:lstStyle/>
          <a:p>
            <a:pPr algn="just">
              <a:spcAft>
                <a:spcPts val="600"/>
              </a:spcAft>
              <a:buClr>
                <a:srgbClr val="22A958"/>
              </a:buClr>
            </a:pPr>
            <a:r>
              <a:rPr lang="en-US" sz="800" b="1" dirty="0">
                <a:solidFill>
                  <a:srgbClr val="22B14C"/>
                </a:solidFill>
                <a:latin typeface="Nexa Book" panose="02000000000000000000" pitchFamily="50" charset="0"/>
              </a:rPr>
              <a:t>FUND FACTS</a:t>
            </a:r>
            <a:endParaRPr lang="es-BO" sz="400" b="1" dirty="0">
              <a:solidFill>
                <a:srgbClr val="22B14C"/>
              </a:solidFill>
              <a:latin typeface="Nexa Book" panose="02000000000000000000" pitchFamily="50" charset="0"/>
            </a:endParaRPr>
          </a:p>
        </p:txBody>
      </p:sp>
      <p:graphicFrame>
        <p:nvGraphicFramePr>
          <p:cNvPr id="122" name="Table 121">
            <a:extLst>
              <a:ext uri="{FF2B5EF4-FFF2-40B4-BE49-F238E27FC236}">
                <a16:creationId xmlns:a16="http://schemas.microsoft.com/office/drawing/2014/main" id="{50446831-23A9-49F6-929F-61EC4CA53D75}"/>
              </a:ext>
            </a:extLst>
          </p:cNvPr>
          <p:cNvGraphicFramePr>
            <a:graphicFrameLocks noGrp="1"/>
          </p:cNvGraphicFramePr>
          <p:nvPr>
            <p:extLst>
              <p:ext uri="{D42A27DB-BD31-4B8C-83A1-F6EECF244321}">
                <p14:modId xmlns:p14="http://schemas.microsoft.com/office/powerpoint/2010/main" val="3771325409"/>
              </p:ext>
            </p:extLst>
          </p:nvPr>
        </p:nvGraphicFramePr>
        <p:xfrm>
          <a:off x="3499459" y="5164931"/>
          <a:ext cx="3090672" cy="1642872"/>
        </p:xfrm>
        <a:graphic>
          <a:graphicData uri="http://schemas.openxmlformats.org/drawingml/2006/table">
            <a:tbl>
              <a:tblPr/>
              <a:tblGrid>
                <a:gridCol w="2210977">
                  <a:extLst>
                    <a:ext uri="{9D8B030D-6E8A-4147-A177-3AD203B41FA5}">
                      <a16:colId xmlns:a16="http://schemas.microsoft.com/office/drawing/2014/main" val="1285195388"/>
                    </a:ext>
                  </a:extLst>
                </a:gridCol>
                <a:gridCol w="879695">
                  <a:extLst>
                    <a:ext uri="{9D8B030D-6E8A-4147-A177-3AD203B41FA5}">
                      <a16:colId xmlns:a16="http://schemas.microsoft.com/office/drawing/2014/main" val="2640504434"/>
                    </a:ext>
                  </a:extLst>
                </a:gridCol>
              </a:tblGrid>
              <a:tr h="149352">
                <a:tc>
                  <a:txBody>
                    <a:bodyPr/>
                    <a:lstStyle/>
                    <a:p>
                      <a:pPr algn="l" fontAlgn="b"/>
                      <a:r>
                        <a:rPr lang="en-US" sz="800" b="0" i="0" u="none" strike="noStrike" dirty="0">
                          <a:solidFill>
                            <a:srgbClr val="000000"/>
                          </a:solidFill>
                          <a:effectLst/>
                          <a:latin typeface="Nexa Book" panose="02000000000000000000" pitchFamily="50" charset="0"/>
                        </a:rPr>
                        <a:t> Date of Inception </a:t>
                      </a:r>
                    </a:p>
                  </a:txBody>
                  <a:tcPr marL="6350" marR="6350" marT="6350" marB="0" anchor="ctr">
                    <a:lnL>
                      <a:noFill/>
                    </a:lnL>
                    <a:lnR>
                      <a:noFill/>
                    </a:lnR>
                    <a:lnT>
                      <a:noFill/>
                    </a:lnT>
                    <a:lnB>
                      <a:noFill/>
                    </a:lnB>
                    <a:noFill/>
                  </a:tcPr>
                </a:tc>
                <a:tc>
                  <a:txBody>
                    <a:bodyPr/>
                    <a:lstStyle/>
                    <a:p>
                      <a:pPr algn="r" fontAlgn="b"/>
                      <a:r>
                        <a:rPr lang="en-US" sz="800" b="0" i="0" u="none" strike="noStrike" dirty="0">
                          <a:effectLst/>
                          <a:latin typeface="Nexa Book" panose="02000000000000000000" pitchFamily="50" charset="0"/>
                        </a:rPr>
                        <a:t> 08/2020 </a:t>
                      </a:r>
                    </a:p>
                  </a:txBody>
                  <a:tcPr marL="6350" marR="6350" marT="6350" marB="0" anchor="ctr">
                    <a:lnL>
                      <a:noFill/>
                    </a:lnL>
                    <a:lnR>
                      <a:noFill/>
                    </a:lnR>
                    <a:lnT>
                      <a:noFill/>
                    </a:lnT>
                    <a:lnB>
                      <a:noFill/>
                    </a:lnB>
                    <a:noFill/>
                  </a:tcPr>
                </a:tc>
                <a:extLst>
                  <a:ext uri="{0D108BD9-81ED-4DB2-BD59-A6C34878D82A}">
                    <a16:rowId xmlns:a16="http://schemas.microsoft.com/office/drawing/2014/main" val="2221510661"/>
                  </a:ext>
                </a:extLst>
              </a:tr>
              <a:tr h="149352">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Nexa Book" panose="02000000000000000000" pitchFamily="50" charset="0"/>
                        </a:rPr>
                        <a:t>Approved + Disbursed Loans</a:t>
                      </a:r>
                    </a:p>
                  </a:txBody>
                  <a:tcPr marL="6350" marR="6350" marT="6350" marB="0" anchor="ctr">
                    <a:lnL>
                      <a:noFill/>
                    </a:lnL>
                    <a:lnR>
                      <a:noFill/>
                    </a:lnR>
                    <a:lnT>
                      <a:noFill/>
                    </a:lnT>
                    <a:lnB>
                      <a:noFill/>
                    </a:lnB>
                    <a:gradFill>
                      <a:gsLst>
                        <a:gs pos="100000">
                          <a:schemeClr val="bg1">
                            <a:lumMod val="85000"/>
                            <a:alpha val="55000"/>
                          </a:schemeClr>
                        </a:gs>
                        <a:gs pos="0">
                          <a:schemeClr val="bg1">
                            <a:lumMod val="85000"/>
                            <a:alpha val="15000"/>
                          </a:schemeClr>
                        </a:gs>
                      </a:gsLst>
                      <a:lin ang="2700000" scaled="0"/>
                    </a:gradFill>
                  </a:tcPr>
                </a:tc>
                <a:tc>
                  <a:txBody>
                    <a:bodyPr/>
                    <a:lstStyle/>
                    <a:p>
                      <a:pPr algn="r" fontAlgn="b"/>
                      <a:r>
                        <a:rPr lang="en-US" sz="800" b="0" i="0" u="none" strike="noStrike" dirty="0">
                          <a:effectLst/>
                          <a:latin typeface="Nexa Book" panose="02000000000000000000" pitchFamily="50" charset="0"/>
                        </a:rPr>
                        <a:t>$22,5MM</a:t>
                      </a:r>
                    </a:p>
                  </a:txBody>
                  <a:tcPr marL="6350" marR="6350" marT="6350" marB="0" anchor="ctr">
                    <a:lnL>
                      <a:noFill/>
                    </a:lnL>
                    <a:lnR>
                      <a:noFill/>
                    </a:lnR>
                    <a:lnT>
                      <a:noFill/>
                    </a:lnT>
                    <a:lnB>
                      <a:noFill/>
                    </a:lnB>
                    <a:gradFill>
                      <a:gsLst>
                        <a:gs pos="100000">
                          <a:schemeClr val="bg1">
                            <a:lumMod val="85000"/>
                            <a:alpha val="75000"/>
                          </a:schemeClr>
                        </a:gs>
                        <a:gs pos="0">
                          <a:schemeClr val="bg1">
                            <a:lumMod val="85000"/>
                            <a:alpha val="55000"/>
                          </a:schemeClr>
                        </a:gs>
                      </a:gsLst>
                      <a:lin ang="2700000" scaled="0"/>
                    </a:gradFill>
                  </a:tcPr>
                </a:tc>
                <a:extLst>
                  <a:ext uri="{0D108BD9-81ED-4DB2-BD59-A6C34878D82A}">
                    <a16:rowId xmlns:a16="http://schemas.microsoft.com/office/drawing/2014/main" val="1890902044"/>
                  </a:ext>
                </a:extLst>
              </a:tr>
              <a:tr h="149352">
                <a:tc>
                  <a:txBody>
                    <a:bodyPr/>
                    <a:lstStyle/>
                    <a:p>
                      <a:pPr algn="l" fontAlgn="b"/>
                      <a:r>
                        <a:rPr lang="en-US" sz="800" b="0" i="0" u="none" strike="noStrike" dirty="0">
                          <a:solidFill>
                            <a:srgbClr val="000000"/>
                          </a:solidFill>
                          <a:effectLst/>
                          <a:latin typeface="Nexa Book" panose="02000000000000000000" pitchFamily="50" charset="0"/>
                        </a:rPr>
                        <a:t> Loan Disbursements to MFIs </a:t>
                      </a:r>
                    </a:p>
                  </a:txBody>
                  <a:tcPr marL="6350" marR="6350" marT="6350" marB="0" anchor="ctr">
                    <a:lnL>
                      <a:noFill/>
                    </a:lnL>
                    <a:lnR>
                      <a:noFill/>
                    </a:lnR>
                    <a:lnT>
                      <a:noFill/>
                    </a:lnT>
                    <a:lnB>
                      <a:noFill/>
                    </a:lnB>
                    <a:noFill/>
                  </a:tcPr>
                </a:tc>
                <a:tc>
                  <a:txBody>
                    <a:bodyPr/>
                    <a:lstStyle/>
                    <a:p>
                      <a:pPr algn="r" fontAlgn="b"/>
                      <a:r>
                        <a:rPr lang="en-US" sz="800" b="0" i="0" u="none" strike="noStrike" dirty="0">
                          <a:effectLst/>
                          <a:latin typeface="Nexa Book" panose="02000000000000000000" pitchFamily="50" charset="0"/>
                        </a:rPr>
                        <a:t>$12,5MM</a:t>
                      </a:r>
                    </a:p>
                  </a:txBody>
                  <a:tcPr marL="6350" marR="6350" marT="6350" marB="0" anchor="ctr">
                    <a:lnL>
                      <a:noFill/>
                    </a:lnL>
                    <a:lnR>
                      <a:noFill/>
                    </a:lnR>
                    <a:lnT>
                      <a:noFill/>
                    </a:lnT>
                    <a:lnB>
                      <a:noFill/>
                    </a:lnB>
                    <a:noFill/>
                  </a:tcPr>
                </a:tc>
                <a:extLst>
                  <a:ext uri="{0D108BD9-81ED-4DB2-BD59-A6C34878D82A}">
                    <a16:rowId xmlns:a16="http://schemas.microsoft.com/office/drawing/2014/main" val="406807502"/>
                  </a:ext>
                </a:extLst>
              </a:tr>
              <a:tr h="149352">
                <a:tc>
                  <a:txBody>
                    <a:bodyPr/>
                    <a:lstStyle/>
                    <a:p>
                      <a:pPr algn="l" fontAlgn="b"/>
                      <a:r>
                        <a:rPr lang="en-US" sz="800" b="0" i="0" u="none" strike="noStrike" dirty="0">
                          <a:solidFill>
                            <a:srgbClr val="000000"/>
                          </a:solidFill>
                          <a:effectLst/>
                          <a:latin typeface="Nexa Book" panose="02000000000000000000" pitchFamily="50" charset="0"/>
                        </a:rPr>
                        <a:t> </a:t>
                      </a:r>
                      <a:r>
                        <a:rPr lang="en-US" sz="800" b="0" i="0" u="none" strike="noStrike" kern="1200" dirty="0">
                          <a:solidFill>
                            <a:srgbClr val="000000"/>
                          </a:solidFill>
                          <a:effectLst/>
                          <a:latin typeface="Nexa Book" panose="02000000000000000000" pitchFamily="50" charset="0"/>
                          <a:ea typeface="+mn-ea"/>
                          <a:cs typeface="+mn-cs"/>
                        </a:rPr>
                        <a:t>Total Assets </a:t>
                      </a:r>
                    </a:p>
                  </a:txBody>
                  <a:tcPr marL="6350" marR="6350" marT="6350" marB="0" anchor="ctr">
                    <a:lnL>
                      <a:noFill/>
                    </a:lnL>
                    <a:lnR>
                      <a:noFill/>
                    </a:lnR>
                    <a:lnT>
                      <a:noFill/>
                    </a:lnT>
                    <a:lnB>
                      <a:noFill/>
                    </a:lnB>
                    <a:gradFill>
                      <a:gsLst>
                        <a:gs pos="100000">
                          <a:schemeClr val="bg1">
                            <a:lumMod val="85000"/>
                            <a:alpha val="55000"/>
                          </a:schemeClr>
                        </a:gs>
                        <a:gs pos="0">
                          <a:schemeClr val="bg1">
                            <a:lumMod val="85000"/>
                            <a:alpha val="15000"/>
                          </a:schemeClr>
                        </a:gs>
                      </a:gsLst>
                      <a:lin ang="2700000" scaled="0"/>
                    </a:gradFill>
                  </a:tcPr>
                </a:tc>
                <a:tc>
                  <a:txBody>
                    <a:bodyPr/>
                    <a:lstStyle/>
                    <a:p>
                      <a:pPr algn="r" fontAlgn="b"/>
                      <a:r>
                        <a:rPr lang="en-US" sz="800" b="0" i="0" u="none" strike="noStrike" dirty="0">
                          <a:effectLst/>
                          <a:latin typeface="Nexa Book" panose="02000000000000000000" pitchFamily="50" charset="0"/>
                        </a:rPr>
                        <a:t>$24,5MM</a:t>
                      </a:r>
                    </a:p>
                  </a:txBody>
                  <a:tcPr marL="6350" marR="6350" marT="6350" marB="0" anchor="ctr">
                    <a:lnL>
                      <a:noFill/>
                    </a:lnL>
                    <a:lnR>
                      <a:noFill/>
                    </a:lnR>
                    <a:lnT>
                      <a:noFill/>
                    </a:lnT>
                    <a:lnB>
                      <a:noFill/>
                    </a:lnB>
                    <a:gradFill>
                      <a:gsLst>
                        <a:gs pos="100000">
                          <a:schemeClr val="bg1">
                            <a:lumMod val="85000"/>
                            <a:alpha val="75000"/>
                          </a:schemeClr>
                        </a:gs>
                        <a:gs pos="0">
                          <a:schemeClr val="bg1">
                            <a:lumMod val="85000"/>
                            <a:alpha val="55000"/>
                          </a:schemeClr>
                        </a:gs>
                      </a:gsLst>
                      <a:lin ang="2700000" scaled="0"/>
                    </a:gradFill>
                  </a:tcPr>
                </a:tc>
                <a:extLst>
                  <a:ext uri="{0D108BD9-81ED-4DB2-BD59-A6C34878D82A}">
                    <a16:rowId xmlns:a16="http://schemas.microsoft.com/office/drawing/2014/main" val="433373286"/>
                  </a:ext>
                </a:extLst>
              </a:tr>
              <a:tr h="149352">
                <a:tc>
                  <a:txBody>
                    <a:bodyPr/>
                    <a:lstStyle/>
                    <a:p>
                      <a:pPr algn="l" fontAlgn="b"/>
                      <a:r>
                        <a:rPr lang="en-US" sz="800" b="0" i="0" u="none" strike="noStrike" dirty="0">
                          <a:solidFill>
                            <a:srgbClr val="000000"/>
                          </a:solidFill>
                          <a:effectLst/>
                          <a:latin typeface="Nexa Book" panose="02000000000000000000" pitchFamily="50" charset="0"/>
                        </a:rPr>
                        <a:t>Committed Capital</a:t>
                      </a:r>
                    </a:p>
                  </a:txBody>
                  <a:tcPr marL="6350" marR="6350" marT="6350" marB="0" anchor="ctr">
                    <a:lnL>
                      <a:noFill/>
                    </a:lnL>
                    <a:lnR>
                      <a:noFill/>
                    </a:lnR>
                    <a:lnT>
                      <a:noFill/>
                    </a:lnT>
                    <a:lnB>
                      <a:noFill/>
                    </a:lnB>
                    <a:noFill/>
                  </a:tcPr>
                </a:tc>
                <a:tc>
                  <a:txBody>
                    <a:bodyPr/>
                    <a:lstStyle/>
                    <a:p>
                      <a:pPr algn="r" fontAlgn="b"/>
                      <a:r>
                        <a:rPr lang="en-US" sz="800" b="0" i="0" u="none" strike="noStrike" dirty="0">
                          <a:effectLst/>
                          <a:latin typeface="Nexa Book" panose="02000000000000000000" pitchFamily="50" charset="0"/>
                        </a:rPr>
                        <a:t>$20,0MM</a:t>
                      </a:r>
                    </a:p>
                  </a:txBody>
                  <a:tcPr marL="6350" marR="6350" marT="6350" marB="0" anchor="ctr">
                    <a:lnL>
                      <a:noFill/>
                    </a:lnL>
                    <a:lnR>
                      <a:noFill/>
                    </a:lnR>
                    <a:lnT>
                      <a:noFill/>
                    </a:lnT>
                    <a:lnB>
                      <a:noFill/>
                    </a:lnB>
                    <a:noFill/>
                  </a:tcPr>
                </a:tc>
                <a:extLst>
                  <a:ext uri="{0D108BD9-81ED-4DB2-BD59-A6C34878D82A}">
                    <a16:rowId xmlns:a16="http://schemas.microsoft.com/office/drawing/2014/main" val="848527998"/>
                  </a:ext>
                </a:extLst>
              </a:tr>
              <a:tr h="149352">
                <a:tc>
                  <a:txBody>
                    <a:bodyPr/>
                    <a:lstStyle/>
                    <a:p>
                      <a:pPr algn="l" fontAlgn="b"/>
                      <a:r>
                        <a:rPr lang="en-US" sz="800" b="0" i="0" u="none" strike="noStrike" dirty="0">
                          <a:solidFill>
                            <a:srgbClr val="000000"/>
                          </a:solidFill>
                          <a:effectLst/>
                          <a:latin typeface="Nexa Book" panose="02000000000000000000" pitchFamily="50" charset="0"/>
                        </a:rPr>
                        <a:t> Total Equity </a:t>
                      </a:r>
                    </a:p>
                  </a:txBody>
                  <a:tcPr marL="6350" marR="6350" marT="6350" marB="0" anchor="ctr">
                    <a:lnL>
                      <a:noFill/>
                    </a:lnL>
                    <a:lnR>
                      <a:noFill/>
                    </a:lnR>
                    <a:lnT>
                      <a:noFill/>
                    </a:lnT>
                    <a:lnB>
                      <a:noFill/>
                    </a:lnB>
                    <a:gradFill>
                      <a:gsLst>
                        <a:gs pos="100000">
                          <a:schemeClr val="bg1">
                            <a:lumMod val="85000"/>
                            <a:alpha val="55000"/>
                          </a:schemeClr>
                        </a:gs>
                        <a:gs pos="0">
                          <a:schemeClr val="bg1">
                            <a:lumMod val="85000"/>
                            <a:alpha val="15000"/>
                          </a:schemeClr>
                        </a:gs>
                      </a:gsLst>
                      <a:lin ang="2700000" scaled="0"/>
                    </a:gradFill>
                  </a:tcPr>
                </a:tc>
                <a:tc>
                  <a:txBody>
                    <a:bodyPr/>
                    <a:lstStyle/>
                    <a:p>
                      <a:pPr algn="r" fontAlgn="b"/>
                      <a:r>
                        <a:rPr lang="en-US" sz="800" b="0" i="0" u="none" strike="noStrike" dirty="0">
                          <a:effectLst/>
                          <a:latin typeface="Nexa Book" panose="02000000000000000000" pitchFamily="50" charset="0"/>
                        </a:rPr>
                        <a:t>$11,6MM</a:t>
                      </a:r>
                    </a:p>
                  </a:txBody>
                  <a:tcPr marL="6350" marR="6350" marT="6350" marB="0" anchor="ctr">
                    <a:lnL>
                      <a:noFill/>
                    </a:lnL>
                    <a:lnR>
                      <a:noFill/>
                    </a:lnR>
                    <a:lnT>
                      <a:noFill/>
                    </a:lnT>
                    <a:lnB>
                      <a:noFill/>
                    </a:lnB>
                    <a:gradFill>
                      <a:gsLst>
                        <a:gs pos="100000">
                          <a:schemeClr val="bg1">
                            <a:lumMod val="85000"/>
                            <a:alpha val="75000"/>
                          </a:schemeClr>
                        </a:gs>
                        <a:gs pos="0">
                          <a:schemeClr val="bg1">
                            <a:lumMod val="85000"/>
                            <a:alpha val="55000"/>
                          </a:schemeClr>
                        </a:gs>
                      </a:gsLst>
                      <a:lin ang="2700000" scaled="0"/>
                    </a:gradFill>
                  </a:tcPr>
                </a:tc>
                <a:extLst>
                  <a:ext uri="{0D108BD9-81ED-4DB2-BD59-A6C34878D82A}">
                    <a16:rowId xmlns:a16="http://schemas.microsoft.com/office/drawing/2014/main" val="2556402231"/>
                  </a:ext>
                </a:extLst>
              </a:tr>
              <a:tr h="149352">
                <a:tc>
                  <a:txBody>
                    <a:bodyPr/>
                    <a:lstStyle/>
                    <a:p>
                      <a:pPr algn="l" fontAlgn="b"/>
                      <a:r>
                        <a:rPr lang="en-US" sz="800" b="0" i="0" u="none" strike="noStrike" dirty="0">
                          <a:solidFill>
                            <a:srgbClr val="000000"/>
                          </a:solidFill>
                          <a:effectLst/>
                          <a:latin typeface="Nexa Book" panose="02000000000000000000" pitchFamily="50" charset="0"/>
                        </a:rPr>
                        <a:t> Debt Commitments </a:t>
                      </a:r>
                    </a:p>
                  </a:txBody>
                  <a:tcPr marL="6350" marR="6350" marT="6350" marB="0" anchor="ctr">
                    <a:lnL>
                      <a:noFill/>
                    </a:lnL>
                    <a:lnR>
                      <a:noFill/>
                    </a:lnR>
                    <a:lnT>
                      <a:noFill/>
                    </a:lnT>
                    <a:lnB>
                      <a:noFill/>
                    </a:lnB>
                    <a:noFill/>
                  </a:tcPr>
                </a:tc>
                <a:tc>
                  <a:txBody>
                    <a:bodyPr/>
                    <a:lstStyle/>
                    <a:p>
                      <a:pPr algn="r" fontAlgn="b"/>
                      <a:r>
                        <a:rPr lang="en-US" sz="800" b="0" i="0" u="none" strike="noStrike" dirty="0">
                          <a:effectLst/>
                          <a:latin typeface="Nexa Book" panose="02000000000000000000" pitchFamily="50" charset="0"/>
                        </a:rPr>
                        <a:t>$55,0MM</a:t>
                      </a:r>
                    </a:p>
                  </a:txBody>
                  <a:tcPr marL="6350" marR="6350" marT="6350" marB="0" anchor="ctr">
                    <a:lnL>
                      <a:noFill/>
                    </a:lnL>
                    <a:lnR>
                      <a:noFill/>
                    </a:lnR>
                    <a:lnT>
                      <a:noFill/>
                    </a:lnT>
                    <a:lnB>
                      <a:noFill/>
                    </a:lnB>
                    <a:noFill/>
                  </a:tcPr>
                </a:tc>
                <a:extLst>
                  <a:ext uri="{0D108BD9-81ED-4DB2-BD59-A6C34878D82A}">
                    <a16:rowId xmlns:a16="http://schemas.microsoft.com/office/drawing/2014/main" val="2498539549"/>
                  </a:ext>
                </a:extLst>
              </a:tr>
              <a:tr h="149352">
                <a:tc>
                  <a:txBody>
                    <a:bodyPr/>
                    <a:lstStyle/>
                    <a:p>
                      <a:pPr algn="l" fontAlgn="b"/>
                      <a:r>
                        <a:rPr lang="en-US" sz="800" b="0" i="0" u="none" strike="noStrike" dirty="0">
                          <a:solidFill>
                            <a:srgbClr val="000000"/>
                          </a:solidFill>
                          <a:effectLst/>
                          <a:latin typeface="Nexa Book" panose="02000000000000000000" pitchFamily="50" charset="0"/>
                        </a:rPr>
                        <a:t> Debt Contributions </a:t>
                      </a:r>
                    </a:p>
                  </a:txBody>
                  <a:tcPr marL="6350" marR="6350" marT="6350" marB="0" anchor="ctr">
                    <a:lnL>
                      <a:noFill/>
                    </a:lnL>
                    <a:lnR>
                      <a:noFill/>
                    </a:lnR>
                    <a:lnT>
                      <a:noFill/>
                    </a:lnT>
                    <a:lnB>
                      <a:noFill/>
                    </a:lnB>
                    <a:gradFill>
                      <a:gsLst>
                        <a:gs pos="100000">
                          <a:schemeClr val="bg1">
                            <a:lumMod val="85000"/>
                            <a:alpha val="55000"/>
                          </a:schemeClr>
                        </a:gs>
                        <a:gs pos="0">
                          <a:schemeClr val="bg1">
                            <a:lumMod val="85000"/>
                            <a:alpha val="15000"/>
                          </a:schemeClr>
                        </a:gs>
                      </a:gsLst>
                      <a:lin ang="2700000" scaled="0"/>
                    </a:gradFill>
                  </a:tcPr>
                </a:tc>
                <a:tc>
                  <a:txBody>
                    <a:bodyPr/>
                    <a:lstStyle/>
                    <a:p>
                      <a:pPr algn="r" fontAlgn="b"/>
                      <a:r>
                        <a:rPr lang="en-US" sz="800" b="0" i="0" u="none" strike="noStrike" dirty="0">
                          <a:effectLst/>
                          <a:latin typeface="Nexa Book" panose="02000000000000000000" pitchFamily="50" charset="0"/>
                        </a:rPr>
                        <a:t>$13,0MM</a:t>
                      </a:r>
                    </a:p>
                  </a:txBody>
                  <a:tcPr marL="6350" marR="6350" marT="6350" marB="0" anchor="ctr">
                    <a:lnL>
                      <a:noFill/>
                    </a:lnL>
                    <a:lnR>
                      <a:noFill/>
                    </a:lnR>
                    <a:lnT>
                      <a:noFill/>
                    </a:lnT>
                    <a:lnB>
                      <a:noFill/>
                    </a:lnB>
                    <a:gradFill>
                      <a:gsLst>
                        <a:gs pos="100000">
                          <a:schemeClr val="bg1">
                            <a:lumMod val="85000"/>
                            <a:alpha val="75000"/>
                          </a:schemeClr>
                        </a:gs>
                        <a:gs pos="0">
                          <a:schemeClr val="bg1">
                            <a:lumMod val="85000"/>
                            <a:alpha val="55000"/>
                          </a:schemeClr>
                        </a:gs>
                      </a:gsLst>
                      <a:lin ang="2700000" scaled="0"/>
                    </a:gradFill>
                  </a:tcPr>
                </a:tc>
                <a:extLst>
                  <a:ext uri="{0D108BD9-81ED-4DB2-BD59-A6C34878D82A}">
                    <a16:rowId xmlns:a16="http://schemas.microsoft.com/office/drawing/2014/main" val="2209911092"/>
                  </a:ext>
                </a:extLst>
              </a:tr>
              <a:tr h="149352">
                <a:tc>
                  <a:txBody>
                    <a:bodyPr/>
                    <a:lstStyle/>
                    <a:p>
                      <a:pPr algn="l" fontAlgn="b"/>
                      <a:r>
                        <a:rPr lang="en-US" sz="800" b="0" i="0" u="none" strike="noStrike" dirty="0">
                          <a:solidFill>
                            <a:srgbClr val="000000"/>
                          </a:solidFill>
                          <a:effectLst/>
                          <a:latin typeface="Nexa Book" panose="02000000000000000000" pitchFamily="50" charset="0"/>
                        </a:rPr>
                        <a:t> Loan Disbursements to MFIs </a:t>
                      </a:r>
                    </a:p>
                  </a:txBody>
                  <a:tcPr marL="6350" marR="6350" marT="6350" marB="0" anchor="ctr">
                    <a:lnL>
                      <a:noFill/>
                    </a:lnL>
                    <a:lnR>
                      <a:noFill/>
                    </a:lnR>
                    <a:lnT>
                      <a:noFill/>
                    </a:lnT>
                    <a:lnB>
                      <a:noFill/>
                    </a:lnB>
                    <a:noFill/>
                  </a:tcPr>
                </a:tc>
                <a:tc>
                  <a:txBody>
                    <a:bodyPr/>
                    <a:lstStyle/>
                    <a:p>
                      <a:pPr algn="r" fontAlgn="b"/>
                      <a:r>
                        <a:rPr lang="en-US" sz="800" b="0" i="0" u="none" strike="noStrike" dirty="0">
                          <a:effectLst/>
                          <a:latin typeface="Nexa Book" panose="02000000000000000000" pitchFamily="50" charset="0"/>
                        </a:rPr>
                        <a:t>$12,5MM</a:t>
                      </a:r>
                    </a:p>
                  </a:txBody>
                  <a:tcPr marL="6350" marR="6350" marT="6350" marB="0" anchor="ctr">
                    <a:lnL>
                      <a:noFill/>
                    </a:lnL>
                    <a:lnR>
                      <a:noFill/>
                    </a:lnR>
                    <a:lnT>
                      <a:noFill/>
                    </a:lnT>
                    <a:lnB>
                      <a:noFill/>
                    </a:lnB>
                    <a:noFill/>
                  </a:tcPr>
                </a:tc>
                <a:extLst>
                  <a:ext uri="{0D108BD9-81ED-4DB2-BD59-A6C34878D82A}">
                    <a16:rowId xmlns:a16="http://schemas.microsoft.com/office/drawing/2014/main" val="2504486884"/>
                  </a:ext>
                </a:extLst>
              </a:tr>
              <a:tr h="149352">
                <a:tc>
                  <a:txBody>
                    <a:bodyPr/>
                    <a:lstStyle/>
                    <a:p>
                      <a:pPr algn="l" fontAlgn="b"/>
                      <a:r>
                        <a:rPr lang="en-US" sz="800" b="0" i="0" u="none" strike="noStrike" dirty="0">
                          <a:solidFill>
                            <a:srgbClr val="000000"/>
                          </a:solidFill>
                          <a:effectLst/>
                          <a:latin typeface="Nexa Book" panose="02000000000000000000" pitchFamily="50" charset="0"/>
                        </a:rPr>
                        <a:t> Avg. Disbursement </a:t>
                      </a:r>
                    </a:p>
                  </a:txBody>
                  <a:tcPr marL="6350" marR="6350" marT="6350" marB="0" anchor="ctr">
                    <a:lnL>
                      <a:noFill/>
                    </a:lnL>
                    <a:lnR>
                      <a:noFill/>
                    </a:lnR>
                    <a:lnT>
                      <a:noFill/>
                    </a:lnT>
                    <a:lnB>
                      <a:noFill/>
                    </a:lnB>
                    <a:gradFill>
                      <a:gsLst>
                        <a:gs pos="100000">
                          <a:schemeClr val="bg1">
                            <a:lumMod val="85000"/>
                            <a:alpha val="55000"/>
                          </a:schemeClr>
                        </a:gs>
                        <a:gs pos="0">
                          <a:schemeClr val="bg1">
                            <a:lumMod val="85000"/>
                            <a:alpha val="15000"/>
                          </a:schemeClr>
                        </a:gs>
                      </a:gsLst>
                      <a:lin ang="2700000" scaled="0"/>
                    </a:gradFill>
                  </a:tcPr>
                </a:tc>
                <a:tc>
                  <a:txBody>
                    <a:bodyPr/>
                    <a:lstStyle/>
                    <a:p>
                      <a:pPr algn="r" fontAlgn="b"/>
                      <a:r>
                        <a:rPr lang="en-US" sz="800" b="0" i="0" u="none" strike="noStrike" dirty="0">
                          <a:effectLst/>
                          <a:latin typeface="Nexa Book" panose="02000000000000000000" pitchFamily="50" charset="0"/>
                        </a:rPr>
                        <a:t>$2,1MM</a:t>
                      </a:r>
                    </a:p>
                  </a:txBody>
                  <a:tcPr marL="6350" marR="6350" marT="6350" marB="0" anchor="ctr">
                    <a:lnL>
                      <a:noFill/>
                    </a:lnL>
                    <a:lnR>
                      <a:noFill/>
                    </a:lnR>
                    <a:lnT>
                      <a:noFill/>
                    </a:lnT>
                    <a:lnB>
                      <a:noFill/>
                    </a:lnB>
                    <a:gradFill>
                      <a:gsLst>
                        <a:gs pos="100000">
                          <a:schemeClr val="bg1">
                            <a:lumMod val="85000"/>
                            <a:alpha val="75000"/>
                          </a:schemeClr>
                        </a:gs>
                        <a:gs pos="0">
                          <a:schemeClr val="bg1">
                            <a:lumMod val="85000"/>
                            <a:alpha val="55000"/>
                          </a:schemeClr>
                        </a:gs>
                      </a:gsLst>
                      <a:lin ang="2700000" scaled="0"/>
                    </a:gradFill>
                  </a:tcPr>
                </a:tc>
                <a:extLst>
                  <a:ext uri="{0D108BD9-81ED-4DB2-BD59-A6C34878D82A}">
                    <a16:rowId xmlns:a16="http://schemas.microsoft.com/office/drawing/2014/main" val="825669302"/>
                  </a:ext>
                </a:extLst>
              </a:tr>
              <a:tr h="149352">
                <a:tc>
                  <a:txBody>
                    <a:bodyPr/>
                    <a:lstStyle/>
                    <a:p>
                      <a:pPr algn="l" fontAlgn="b"/>
                      <a:r>
                        <a:rPr lang="en-US" sz="800" b="0" i="0" u="none" strike="noStrike" dirty="0">
                          <a:solidFill>
                            <a:srgbClr val="000000"/>
                          </a:solidFill>
                          <a:effectLst/>
                          <a:latin typeface="Nexa Book" panose="02000000000000000000" pitchFamily="50" charset="0"/>
                        </a:rPr>
                        <a:t> Number of MFIs served </a:t>
                      </a:r>
                    </a:p>
                  </a:txBody>
                  <a:tcPr marL="6350" marR="6350" marT="6350" marB="0" anchor="ctr">
                    <a:lnL>
                      <a:noFill/>
                    </a:lnL>
                    <a:lnR>
                      <a:noFill/>
                    </a:lnR>
                    <a:lnT>
                      <a:noFill/>
                    </a:lnT>
                    <a:lnB>
                      <a:noFill/>
                    </a:lnB>
                    <a:noFill/>
                  </a:tcPr>
                </a:tc>
                <a:tc>
                  <a:txBody>
                    <a:bodyPr/>
                    <a:lstStyle/>
                    <a:p>
                      <a:pPr algn="r" fontAlgn="b"/>
                      <a:r>
                        <a:rPr lang="en-US" sz="800" b="0" i="0" u="none" strike="noStrike" dirty="0">
                          <a:solidFill>
                            <a:srgbClr val="000000"/>
                          </a:solidFill>
                          <a:effectLst/>
                          <a:latin typeface="Nexa Book" panose="02000000000000000000" pitchFamily="50" charset="0"/>
                        </a:rPr>
                        <a:t>6</a:t>
                      </a:r>
                    </a:p>
                  </a:txBody>
                  <a:tcPr marL="6350" marR="6350" marT="6350" marB="0" anchor="ctr">
                    <a:lnL>
                      <a:noFill/>
                    </a:lnL>
                    <a:lnR>
                      <a:noFill/>
                    </a:lnR>
                    <a:lnT>
                      <a:noFill/>
                    </a:lnT>
                    <a:lnB>
                      <a:noFill/>
                    </a:lnB>
                    <a:noFill/>
                  </a:tcPr>
                </a:tc>
                <a:extLst>
                  <a:ext uri="{0D108BD9-81ED-4DB2-BD59-A6C34878D82A}">
                    <a16:rowId xmlns:a16="http://schemas.microsoft.com/office/drawing/2014/main" val="271733956"/>
                  </a:ext>
                </a:extLst>
              </a:tr>
            </a:tbl>
          </a:graphicData>
        </a:graphic>
      </p:graphicFrame>
    </p:spTree>
    <p:extLst>
      <p:ext uri="{BB962C8B-B14F-4D97-AF65-F5344CB8AC3E}">
        <p14:creationId xmlns:p14="http://schemas.microsoft.com/office/powerpoint/2010/main" val="304458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9">
                                            <p:graphicEl>
                                              <a:chart seriesIdx="-3" categoryIdx="-3" bldStep="gridLegend"/>
                                            </p:graphicEl>
                                          </p:spTgt>
                                        </p:tgtEl>
                                        <p:attrNameLst>
                                          <p:attrName>style.visibility</p:attrName>
                                        </p:attrNameLst>
                                      </p:cBhvr>
                                      <p:to>
                                        <p:strVal val="visible"/>
                                      </p:to>
                                    </p:set>
                                    <p:animEffect transition="in" filter="wipe(down)">
                                      <p:cBhvr>
                                        <p:cTn id="7" dur="500"/>
                                        <p:tgtEl>
                                          <p:spTgt spid="119">
                                            <p:graphicEl>
                                              <a:chart seriesIdx="-3" categoryIdx="-3" bldStep="gridLegend"/>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9">
                                            <p:graphicEl>
                                              <a:chart seriesIdx="-4" categoryIdx="0" bldStep="category"/>
                                            </p:graphicEl>
                                          </p:spTgt>
                                        </p:tgtEl>
                                        <p:attrNameLst>
                                          <p:attrName>style.visibility</p:attrName>
                                        </p:attrNameLst>
                                      </p:cBhvr>
                                      <p:to>
                                        <p:strVal val="visible"/>
                                      </p:to>
                                    </p:set>
                                    <p:animEffect transition="in" filter="wipe(down)">
                                      <p:cBhvr>
                                        <p:cTn id="11" dur="500"/>
                                        <p:tgtEl>
                                          <p:spTgt spid="119">
                                            <p:graphicEl>
                                              <a:chart seriesIdx="-4" categoryIdx="0"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19">
                                            <p:graphicEl>
                                              <a:chart seriesIdx="-4" categoryIdx="1" bldStep="category"/>
                                            </p:graphicEl>
                                          </p:spTgt>
                                        </p:tgtEl>
                                        <p:attrNameLst>
                                          <p:attrName>style.visibility</p:attrName>
                                        </p:attrNameLst>
                                      </p:cBhvr>
                                      <p:to>
                                        <p:strVal val="visible"/>
                                      </p:to>
                                    </p:set>
                                    <p:animEffect transition="in" filter="wipe(down)">
                                      <p:cBhvr>
                                        <p:cTn id="15" dur="500"/>
                                        <p:tgtEl>
                                          <p:spTgt spid="119">
                                            <p:graphicEl>
                                              <a:chart seriesIdx="-4" categoryIdx="1"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9" grpId="0">
        <p:bldSub>
          <a:bldChart bld="category"/>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A close up of a sign&#10;&#10;Description automatically generated">
            <a:extLst>
              <a:ext uri="{FF2B5EF4-FFF2-40B4-BE49-F238E27FC236}">
                <a16:creationId xmlns:a16="http://schemas.microsoft.com/office/drawing/2014/main" id="{276C2B86-14F8-4E53-BEFE-FB55404DD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979" y="106951"/>
            <a:ext cx="1062841" cy="418831"/>
          </a:xfrm>
          <a:prstGeom prst="rect">
            <a:avLst/>
          </a:prstGeom>
        </p:spPr>
      </p:pic>
      <p:sp>
        <p:nvSpPr>
          <p:cNvPr id="26" name="Rectangle 25">
            <a:extLst>
              <a:ext uri="{FF2B5EF4-FFF2-40B4-BE49-F238E27FC236}">
                <a16:creationId xmlns:a16="http://schemas.microsoft.com/office/drawing/2014/main" id="{3E5DBA09-3035-42AA-AF7C-2250AD85B854}"/>
              </a:ext>
            </a:extLst>
          </p:cNvPr>
          <p:cNvSpPr/>
          <p:nvPr/>
        </p:nvSpPr>
        <p:spPr>
          <a:xfrm>
            <a:off x="266700" y="653415"/>
            <a:ext cx="6325839" cy="211508"/>
          </a:xfrm>
          <a:prstGeom prst="rect">
            <a:avLst/>
          </a:prstGeom>
          <a:solidFill>
            <a:srgbClr val="046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effectLst>
                  <a:outerShdw blurRad="38100" dist="38100" dir="2700000" algn="tl">
                    <a:srgbClr val="000000">
                      <a:alpha val="43137"/>
                    </a:srgbClr>
                  </a:outerShdw>
                </a:effectLst>
                <a:latin typeface="Nexa Bold" panose="02000000000000000000" pitchFamily="50" charset="0"/>
              </a:rPr>
              <a:t>QUARTERLY REPORT - December 2020</a:t>
            </a:r>
          </a:p>
        </p:txBody>
      </p:sp>
      <p:sp>
        <p:nvSpPr>
          <p:cNvPr id="5" name="TextBox 4">
            <a:extLst>
              <a:ext uri="{FF2B5EF4-FFF2-40B4-BE49-F238E27FC236}">
                <a16:creationId xmlns:a16="http://schemas.microsoft.com/office/drawing/2014/main" id="{65996FE6-379C-42EA-A00D-C6BF179F6EFE}"/>
              </a:ext>
            </a:extLst>
          </p:cNvPr>
          <p:cNvSpPr txBox="1"/>
          <p:nvPr/>
        </p:nvSpPr>
        <p:spPr>
          <a:xfrm>
            <a:off x="271084" y="3400824"/>
            <a:ext cx="3534154" cy="1892826"/>
          </a:xfrm>
          <a:prstGeom prst="rect">
            <a:avLst/>
          </a:prstGeom>
          <a:noFill/>
        </p:spPr>
        <p:txBody>
          <a:bodyPr wrap="square" lIns="0" rIns="0" rtlCol="0">
            <a:spAutoFit/>
          </a:bodyPr>
          <a:lstStyle/>
          <a:p>
            <a:pPr marL="0" marR="0" lvl="0" indent="0" algn="just" defTabSz="457200" rtl="0" eaLnBrk="1" fontAlgn="auto" latinLnBrk="0" hangingPunct="1">
              <a:lnSpc>
                <a:spcPct val="100000"/>
              </a:lnSpc>
              <a:spcBef>
                <a:spcPts val="0"/>
              </a:spcBef>
              <a:spcAft>
                <a:spcPts val="600"/>
              </a:spcAft>
              <a:buClr>
                <a:srgbClr val="22A958"/>
              </a:buClr>
              <a:buSzTx/>
              <a:buFontTx/>
              <a:buNone/>
              <a:tabLst/>
              <a:defRPr/>
            </a:pPr>
            <a:r>
              <a:rPr kumimoji="0" lang="en-US" sz="800" b="1" i="0" u="none" strike="noStrike" kern="1200" cap="none" spc="0" normalizeH="0" baseline="0" noProof="0" dirty="0">
                <a:ln>
                  <a:noFill/>
                </a:ln>
                <a:solidFill>
                  <a:srgbClr val="22B14C"/>
                </a:solidFill>
                <a:effectLst/>
                <a:uLnTx/>
                <a:uFillTx/>
                <a:latin typeface="Nexa Book" panose="02000000000000000000" pitchFamily="50" charset="0"/>
                <a:ea typeface="+mn-ea"/>
                <a:cs typeface="+mn-cs"/>
              </a:rPr>
              <a:t>TECHNICAL SUPPORT FACILITY</a:t>
            </a:r>
          </a:p>
          <a:p>
            <a:pPr marL="0" marR="0" lvl="0" indent="0" algn="just" defTabSz="457200" rtl="0" eaLnBrk="1" fontAlgn="auto" latinLnBrk="0" hangingPunct="1">
              <a:lnSpc>
                <a:spcPct val="100000"/>
              </a:lnSpc>
              <a:spcBef>
                <a:spcPts val="0"/>
              </a:spcBef>
              <a:spcAft>
                <a:spcPts val="600"/>
              </a:spcAft>
              <a:buClr>
                <a:srgbClr val="22A958"/>
              </a:buClr>
              <a:buSzTx/>
              <a:buFontTx/>
              <a:buNone/>
              <a:tabLst/>
              <a:defRPr/>
            </a:pP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As digital transformation becomes synonymous of financial inclusion, the use of technology and the digitization of financial services are aimed to improve and simplify the institution's processes to provide a better service to MFIs’ end clients. The TSF of Locfund Next is focused on cooperating MFIs in their respective digital transformation journeys, through a 3-step strategy/process: Diagnostic, Strategic Development and Financing. In order to help MFIs in the current context due to COVID-19, the digital transformation component is focused on critical areas, such as: Transactions. Internal Processes and HR, Client Engagement Digitization, and Others. It aims to benefit women through digitization, implement solutions focused on transactions, automatize different processes from MFIs, and incorporate new clients through digital channels. </a:t>
            </a:r>
          </a:p>
        </p:txBody>
      </p:sp>
      <p:sp>
        <p:nvSpPr>
          <p:cNvPr id="6" name="TextBox 5">
            <a:extLst>
              <a:ext uri="{FF2B5EF4-FFF2-40B4-BE49-F238E27FC236}">
                <a16:creationId xmlns:a16="http://schemas.microsoft.com/office/drawing/2014/main" id="{71487DD3-2E90-4975-BF57-4930E7A73BBD}"/>
              </a:ext>
            </a:extLst>
          </p:cNvPr>
          <p:cNvSpPr txBox="1"/>
          <p:nvPr/>
        </p:nvSpPr>
        <p:spPr>
          <a:xfrm>
            <a:off x="271083" y="5288306"/>
            <a:ext cx="3534154" cy="1523494"/>
          </a:xfrm>
          <a:prstGeom prst="rect">
            <a:avLst/>
          </a:prstGeom>
          <a:noFill/>
        </p:spPr>
        <p:txBody>
          <a:bodyPr wrap="square" lIns="0" rIns="0" rtlCol="0">
            <a:spAutoFit/>
          </a:bodyPr>
          <a:lstStyle/>
          <a:p>
            <a:pPr marL="0" marR="0" lvl="0" indent="0" algn="just" defTabSz="457200" rtl="0" eaLnBrk="1" fontAlgn="auto" latinLnBrk="0" hangingPunct="1">
              <a:lnSpc>
                <a:spcPct val="100000"/>
              </a:lnSpc>
              <a:spcBef>
                <a:spcPts val="0"/>
              </a:spcBef>
              <a:spcAft>
                <a:spcPts val="600"/>
              </a:spcAft>
              <a:buClr>
                <a:srgbClr val="22A958"/>
              </a:buClr>
              <a:buSzTx/>
              <a:buFontTx/>
              <a:buNone/>
              <a:tabLst/>
              <a:defRPr/>
            </a:pPr>
            <a:r>
              <a:rPr kumimoji="0" lang="en-US" sz="800" b="1" i="0" u="none" strike="noStrike" kern="1200" cap="none" spc="0" normalizeH="0" baseline="0" noProof="0" dirty="0">
                <a:ln>
                  <a:noFill/>
                </a:ln>
                <a:solidFill>
                  <a:srgbClr val="22B14C"/>
                </a:solidFill>
                <a:effectLst/>
                <a:uLnTx/>
                <a:uFillTx/>
                <a:latin typeface="Nexa Book" panose="02000000000000000000" pitchFamily="50" charset="0"/>
                <a:ea typeface="+mn-ea"/>
                <a:cs typeface="+mn-cs"/>
              </a:rPr>
              <a:t>DIGITAL TRANSFORMATION COMPONENT</a:t>
            </a:r>
          </a:p>
          <a:p>
            <a:pPr marL="0" marR="0" lvl="0" indent="0" algn="just" defTabSz="457200" rtl="0" eaLnBrk="1" fontAlgn="auto" latinLnBrk="0" hangingPunct="1">
              <a:lnSpc>
                <a:spcPct val="100000"/>
              </a:lnSpc>
              <a:spcBef>
                <a:spcPts val="0"/>
              </a:spcBef>
              <a:spcAft>
                <a:spcPts val="600"/>
              </a:spcAft>
              <a:buClr>
                <a:srgbClr val="22A958"/>
              </a:buClr>
              <a:buSzTx/>
              <a:buFontTx/>
              <a:buNone/>
              <a:tabLst/>
              <a:defRPr/>
            </a:pP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The TSF of Locfund Next has signed a technical cooperation agreement for USD 500,00 with the IDB Lab of the Inter-American Development Bank to execute the financial inclusion and digital transformation project in Latin America and the Caribbean. It has a duration of 36 months and a scope of at least 17 countries. The component has made a Digital Transformation Diagnostic of 52 MFIs (</a:t>
            </a:r>
            <a:r>
              <a:rPr kumimoji="0" lang="en-US" sz="800" b="0" i="0" u="none" strike="noStrike" kern="1200" cap="none" spc="0" normalizeH="0" baseline="0" noProof="0" dirty="0">
                <a:ln>
                  <a:noFill/>
                </a:ln>
                <a:solidFill>
                  <a:srgbClr val="22B14C"/>
                </a:solidFill>
                <a:effectLst/>
                <a:uLnTx/>
                <a:uFillTx/>
                <a:latin typeface="Nexa Book" panose="02000000000000000000" pitchFamily="50" charset="0"/>
                <a:ea typeface="+mn-ea"/>
                <a:cs typeface="+mn-cs"/>
                <a:hlinkClick r:id="rId3">
                  <a:extLst>
                    <a:ext uri="{A12FA001-AC4F-418D-AE19-62706E023703}">
                      <ahyp:hlinkClr xmlns:ahyp="http://schemas.microsoft.com/office/drawing/2018/hyperlinkcolor" val="tx"/>
                    </a:ext>
                  </a:extLst>
                </a:hlinkClick>
              </a:rPr>
              <a:t>www.imfdigital.com</a:t>
            </a: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 and results will be available in February 2021. Two activities focused on an App and RPAs (Robot Process Automation) have already started with an MFI in Ecuador. This cooperation will be concluded in the following months.</a:t>
            </a:r>
          </a:p>
        </p:txBody>
      </p:sp>
      <p:graphicFrame>
        <p:nvGraphicFramePr>
          <p:cNvPr id="9" name="Table 8">
            <a:extLst>
              <a:ext uri="{FF2B5EF4-FFF2-40B4-BE49-F238E27FC236}">
                <a16:creationId xmlns:a16="http://schemas.microsoft.com/office/drawing/2014/main" id="{431E0149-FA9F-4112-BA06-70B234731D4D}"/>
              </a:ext>
            </a:extLst>
          </p:cNvPr>
          <p:cNvGraphicFramePr>
            <a:graphicFrameLocks noGrp="1"/>
          </p:cNvGraphicFramePr>
          <p:nvPr>
            <p:extLst>
              <p:ext uri="{D42A27DB-BD31-4B8C-83A1-F6EECF244321}">
                <p14:modId xmlns:p14="http://schemas.microsoft.com/office/powerpoint/2010/main" val="515216034"/>
              </p:ext>
            </p:extLst>
          </p:nvPr>
        </p:nvGraphicFramePr>
        <p:xfrm>
          <a:off x="3838575" y="5841284"/>
          <a:ext cx="2719387" cy="1073404"/>
        </p:xfrm>
        <a:graphic>
          <a:graphicData uri="http://schemas.openxmlformats.org/drawingml/2006/table">
            <a:tbl>
              <a:tblPr/>
              <a:tblGrid>
                <a:gridCol w="2156017">
                  <a:extLst>
                    <a:ext uri="{9D8B030D-6E8A-4147-A177-3AD203B41FA5}">
                      <a16:colId xmlns:a16="http://schemas.microsoft.com/office/drawing/2014/main" val="1177853126"/>
                    </a:ext>
                  </a:extLst>
                </a:gridCol>
                <a:gridCol w="563370">
                  <a:extLst>
                    <a:ext uri="{9D8B030D-6E8A-4147-A177-3AD203B41FA5}">
                      <a16:colId xmlns:a16="http://schemas.microsoft.com/office/drawing/2014/main" val="1706966934"/>
                    </a:ext>
                  </a:extLst>
                </a:gridCol>
              </a:tblGrid>
              <a:tr h="146304">
                <a:tc>
                  <a:txBody>
                    <a:bodyPr/>
                    <a:lstStyle/>
                    <a:p>
                      <a:pPr algn="l" fontAlgn="b"/>
                      <a:r>
                        <a:rPr lang="en-US" sz="800" b="0" i="0" u="none" strike="noStrike" dirty="0">
                          <a:effectLst/>
                          <a:latin typeface="Nexa Book" panose="02000000000000000000" pitchFamily="50" charset="0"/>
                        </a:rPr>
                        <a:t> Return / Avg. Portfolio* </a:t>
                      </a:r>
                    </a:p>
                  </a:txBody>
                  <a:tcPr marL="6350" marR="6350" marT="6350" marB="0" anchor="ctr">
                    <a:lnL>
                      <a:noFill/>
                    </a:lnL>
                    <a:lnR>
                      <a:noFill/>
                    </a:lnR>
                    <a:lnT>
                      <a:noFill/>
                    </a:lnT>
                    <a:lnB>
                      <a:noFill/>
                    </a:lnB>
                    <a:noFill/>
                  </a:tcPr>
                </a:tc>
                <a:tc>
                  <a:txBody>
                    <a:bodyPr/>
                    <a:lstStyle/>
                    <a:p>
                      <a:pPr algn="ctr" fontAlgn="b"/>
                      <a:r>
                        <a:rPr lang="en-US" sz="800" b="0" i="0" u="none" strike="noStrike" dirty="0">
                          <a:effectLst/>
                          <a:latin typeface="Nexa Book" panose="02000000000000000000" pitchFamily="50" charset="0"/>
                        </a:rPr>
                        <a:t>10,85%</a:t>
                      </a:r>
                    </a:p>
                  </a:txBody>
                  <a:tcPr marL="6350" marR="6350" marT="6350" marB="0" anchor="ctr">
                    <a:lnL>
                      <a:noFill/>
                    </a:lnL>
                    <a:lnR>
                      <a:noFill/>
                    </a:lnR>
                    <a:lnT>
                      <a:noFill/>
                    </a:lnT>
                    <a:lnB>
                      <a:noFill/>
                    </a:lnB>
                    <a:noFill/>
                  </a:tcPr>
                </a:tc>
                <a:extLst>
                  <a:ext uri="{0D108BD9-81ED-4DB2-BD59-A6C34878D82A}">
                    <a16:rowId xmlns:a16="http://schemas.microsoft.com/office/drawing/2014/main" val="1278936529"/>
                  </a:ext>
                </a:extLst>
              </a:tr>
              <a:tr h="146304">
                <a:tc>
                  <a:txBody>
                    <a:bodyPr/>
                    <a:lstStyle/>
                    <a:p>
                      <a:pPr algn="l" fontAlgn="b"/>
                      <a:r>
                        <a:rPr lang="en-US" sz="800" b="0" i="0" u="none" strike="noStrike" dirty="0">
                          <a:effectLst/>
                          <a:latin typeface="Nexa Book" panose="02000000000000000000" pitchFamily="50" charset="0"/>
                        </a:rPr>
                        <a:t> FX Result / Avg. Portfolio**</a:t>
                      </a:r>
                    </a:p>
                  </a:txBody>
                  <a:tcPr marL="6350" marR="6350" marT="6350" marB="0" anchor="ctr">
                    <a:lnL>
                      <a:noFill/>
                    </a:lnL>
                    <a:lnR>
                      <a:noFill/>
                    </a:lnR>
                    <a:lnT>
                      <a:noFill/>
                    </a:lnT>
                    <a:lnB>
                      <a:noFill/>
                    </a:lnB>
                    <a:gradFill>
                      <a:gsLst>
                        <a:gs pos="100000">
                          <a:schemeClr val="bg1">
                            <a:lumMod val="85000"/>
                            <a:alpha val="55000"/>
                          </a:schemeClr>
                        </a:gs>
                        <a:gs pos="0">
                          <a:schemeClr val="bg1">
                            <a:lumMod val="85000"/>
                            <a:alpha val="15000"/>
                          </a:schemeClr>
                        </a:gs>
                      </a:gsLst>
                      <a:lin ang="2700000" scaled="0"/>
                    </a:gra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800" b="0" i="0" u="none" strike="noStrike" dirty="0">
                          <a:effectLst/>
                          <a:latin typeface="Nexa Book" panose="02000000000000000000" pitchFamily="50" charset="0"/>
                        </a:rPr>
                        <a:t>-0,48%</a:t>
                      </a:r>
                    </a:p>
                  </a:txBody>
                  <a:tcPr marL="6350" marR="6350" marT="6350" marB="0" anchor="ctr">
                    <a:lnL>
                      <a:noFill/>
                    </a:lnL>
                    <a:lnR>
                      <a:noFill/>
                    </a:lnR>
                    <a:lnT>
                      <a:noFill/>
                    </a:lnT>
                    <a:lnB>
                      <a:noFill/>
                    </a:lnB>
                    <a:gradFill>
                      <a:gsLst>
                        <a:gs pos="100000">
                          <a:schemeClr val="bg1">
                            <a:lumMod val="85000"/>
                            <a:alpha val="75000"/>
                          </a:schemeClr>
                        </a:gs>
                        <a:gs pos="0">
                          <a:schemeClr val="bg1">
                            <a:lumMod val="85000"/>
                            <a:alpha val="55000"/>
                          </a:schemeClr>
                        </a:gs>
                      </a:gsLst>
                      <a:lin ang="2700000" scaled="0"/>
                    </a:gradFill>
                  </a:tcPr>
                </a:tc>
                <a:extLst>
                  <a:ext uri="{0D108BD9-81ED-4DB2-BD59-A6C34878D82A}">
                    <a16:rowId xmlns:a16="http://schemas.microsoft.com/office/drawing/2014/main" val="433697020"/>
                  </a:ext>
                </a:extLst>
              </a:tr>
              <a:tr h="146304">
                <a:tc>
                  <a:txBody>
                    <a:bodyPr/>
                    <a:lstStyle/>
                    <a:p>
                      <a:pPr algn="l" fontAlgn="b"/>
                      <a:r>
                        <a:rPr lang="en-US" sz="800" b="0" i="0" u="none" strike="noStrike" dirty="0">
                          <a:effectLst/>
                          <a:latin typeface="Nexa Book" panose="02000000000000000000" pitchFamily="50" charset="0"/>
                        </a:rPr>
                        <a:t> Return on Equity**</a:t>
                      </a:r>
                    </a:p>
                  </a:txBody>
                  <a:tcPr marL="6350" marR="6350" marT="6350" marB="0" anchor="ctr">
                    <a:lnL>
                      <a:noFill/>
                    </a:lnL>
                    <a:lnR>
                      <a:noFill/>
                    </a:lnR>
                    <a:lnT>
                      <a:noFill/>
                    </a:lnT>
                    <a:lnB>
                      <a:noFill/>
                    </a:lnB>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800" b="0" i="0" u="none" strike="noStrike" dirty="0">
                          <a:effectLst/>
                          <a:latin typeface="Nexa Book" panose="02000000000000000000" pitchFamily="50" charset="0"/>
                        </a:rPr>
                        <a:t>-5,72%</a:t>
                      </a:r>
                    </a:p>
                  </a:txBody>
                  <a:tcPr marL="6350" marR="6350" marT="6350" marB="0" anchor="ctr">
                    <a:lnL>
                      <a:noFill/>
                    </a:lnL>
                    <a:lnR>
                      <a:noFill/>
                    </a:lnR>
                    <a:lnT>
                      <a:noFill/>
                    </a:lnT>
                    <a:lnB>
                      <a:noFill/>
                    </a:lnB>
                    <a:noFill/>
                  </a:tcPr>
                </a:tc>
                <a:extLst>
                  <a:ext uri="{0D108BD9-81ED-4DB2-BD59-A6C34878D82A}">
                    <a16:rowId xmlns:a16="http://schemas.microsoft.com/office/drawing/2014/main" val="1851383472"/>
                  </a:ext>
                </a:extLst>
              </a:tr>
              <a:tr h="146304">
                <a:tc>
                  <a:txBody>
                    <a:bodyPr/>
                    <a:lstStyle/>
                    <a:p>
                      <a:pPr algn="l" fontAlgn="b"/>
                      <a:r>
                        <a:rPr lang="en-US" sz="800" b="0" i="0" u="none" strike="noStrike" dirty="0">
                          <a:effectLst/>
                          <a:latin typeface="Nexa Book" panose="02000000000000000000" pitchFamily="50" charset="0"/>
                        </a:rPr>
                        <a:t> Return on Assets**</a:t>
                      </a:r>
                    </a:p>
                  </a:txBody>
                  <a:tcPr marL="6350" marR="6350" marT="6350" marB="0" anchor="ctr">
                    <a:lnL>
                      <a:noFill/>
                    </a:lnL>
                    <a:lnR>
                      <a:noFill/>
                    </a:lnR>
                    <a:lnT>
                      <a:noFill/>
                    </a:lnT>
                    <a:lnB>
                      <a:noFill/>
                    </a:lnB>
                    <a:gradFill>
                      <a:gsLst>
                        <a:gs pos="100000">
                          <a:schemeClr val="bg1">
                            <a:lumMod val="85000"/>
                            <a:alpha val="55000"/>
                          </a:schemeClr>
                        </a:gs>
                        <a:gs pos="0">
                          <a:schemeClr val="bg1">
                            <a:lumMod val="85000"/>
                            <a:alpha val="15000"/>
                          </a:schemeClr>
                        </a:gs>
                      </a:gsLst>
                      <a:lin ang="2700000" scaled="0"/>
                    </a:gra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800" b="0" i="0" u="none" strike="noStrike" dirty="0">
                          <a:effectLst/>
                          <a:latin typeface="Nexa Book" panose="02000000000000000000" pitchFamily="50" charset="0"/>
                        </a:rPr>
                        <a:t>-4,43%</a:t>
                      </a:r>
                    </a:p>
                  </a:txBody>
                  <a:tcPr marL="6350" marR="6350" marT="6350" marB="0" anchor="ctr">
                    <a:lnL>
                      <a:noFill/>
                    </a:lnL>
                    <a:lnR>
                      <a:noFill/>
                    </a:lnR>
                    <a:lnT>
                      <a:noFill/>
                    </a:lnT>
                    <a:lnB>
                      <a:noFill/>
                    </a:lnB>
                    <a:gradFill>
                      <a:gsLst>
                        <a:gs pos="100000">
                          <a:schemeClr val="bg1">
                            <a:lumMod val="85000"/>
                            <a:alpha val="75000"/>
                          </a:schemeClr>
                        </a:gs>
                        <a:gs pos="0">
                          <a:schemeClr val="bg1">
                            <a:lumMod val="85000"/>
                            <a:alpha val="55000"/>
                          </a:schemeClr>
                        </a:gs>
                      </a:gsLst>
                      <a:lin ang="2700000" scaled="0"/>
                    </a:gradFill>
                  </a:tcPr>
                </a:tc>
                <a:extLst>
                  <a:ext uri="{0D108BD9-81ED-4DB2-BD59-A6C34878D82A}">
                    <a16:rowId xmlns:a16="http://schemas.microsoft.com/office/drawing/2014/main" val="263535757"/>
                  </a:ext>
                </a:extLst>
              </a:tr>
              <a:tr h="146304">
                <a:tc>
                  <a:txBody>
                    <a:bodyPr/>
                    <a:lstStyle/>
                    <a:p>
                      <a:pPr algn="l" fontAlgn="b"/>
                      <a:r>
                        <a:rPr lang="en-US" sz="800" b="0" i="0" u="none" strike="noStrike" dirty="0">
                          <a:effectLst/>
                          <a:latin typeface="Nexa Book" panose="02000000000000000000" pitchFamily="50" charset="0"/>
                        </a:rPr>
                        <a:t> Financial Spread </a:t>
                      </a:r>
                    </a:p>
                  </a:txBody>
                  <a:tcPr marL="6350" marR="6350" marT="6350" marB="0" anchor="ctr">
                    <a:lnL>
                      <a:noFill/>
                    </a:lnL>
                    <a:lnR>
                      <a:noFill/>
                    </a:lnR>
                    <a:lnT>
                      <a:noFill/>
                    </a:lnT>
                    <a:lnB>
                      <a:noFill/>
                    </a:lnB>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800" b="0" i="0" u="none" strike="noStrike" dirty="0">
                          <a:effectLst/>
                          <a:latin typeface="Nexa Book" panose="02000000000000000000" pitchFamily="50" charset="0"/>
                        </a:rPr>
                        <a:t>5,11% </a:t>
                      </a:r>
                    </a:p>
                  </a:txBody>
                  <a:tcPr marL="6350" marR="6350" marT="6350" marB="0" anchor="ctr">
                    <a:lnL>
                      <a:noFill/>
                    </a:lnL>
                    <a:lnR>
                      <a:noFill/>
                    </a:lnR>
                    <a:lnT>
                      <a:noFill/>
                    </a:lnT>
                    <a:lnB>
                      <a:noFill/>
                    </a:lnB>
                    <a:noFill/>
                  </a:tcPr>
                </a:tc>
                <a:extLst>
                  <a:ext uri="{0D108BD9-81ED-4DB2-BD59-A6C34878D82A}">
                    <a16:rowId xmlns:a16="http://schemas.microsoft.com/office/drawing/2014/main" val="3226388427"/>
                  </a:ext>
                </a:extLst>
              </a:tr>
              <a:tr h="146304">
                <a:tc>
                  <a:txBody>
                    <a:bodyPr/>
                    <a:lstStyle/>
                    <a:p>
                      <a:pPr algn="l" fontAlgn="b"/>
                      <a:r>
                        <a:rPr lang="en-US" sz="800" b="0" i="0" u="none" strike="noStrike" dirty="0">
                          <a:effectLst/>
                          <a:latin typeface="Nexa Book" panose="02000000000000000000" pitchFamily="50" charset="0"/>
                        </a:rPr>
                        <a:t> Total Number of Loans </a:t>
                      </a:r>
                    </a:p>
                  </a:txBody>
                  <a:tcPr marL="6350" marR="6350" marT="6350" marB="0" anchor="ctr">
                    <a:lnL>
                      <a:noFill/>
                    </a:lnL>
                    <a:lnR>
                      <a:noFill/>
                    </a:lnR>
                    <a:lnT>
                      <a:noFill/>
                    </a:lnT>
                    <a:lnB>
                      <a:noFill/>
                    </a:lnB>
                    <a:gradFill>
                      <a:gsLst>
                        <a:gs pos="100000">
                          <a:schemeClr val="bg1">
                            <a:lumMod val="85000"/>
                            <a:alpha val="55000"/>
                          </a:schemeClr>
                        </a:gs>
                        <a:gs pos="0">
                          <a:schemeClr val="bg1">
                            <a:lumMod val="85000"/>
                            <a:alpha val="15000"/>
                          </a:schemeClr>
                        </a:gs>
                      </a:gsLst>
                      <a:lin ang="2700000" scaled="0"/>
                    </a:gradFill>
                  </a:tcPr>
                </a:tc>
                <a:tc>
                  <a:txBody>
                    <a:bodyPr/>
                    <a:lstStyle/>
                    <a:p>
                      <a:pPr algn="ctr" fontAlgn="b"/>
                      <a:r>
                        <a:rPr lang="en-US" sz="800" b="0" i="0" u="none" strike="noStrike" dirty="0">
                          <a:effectLst/>
                          <a:latin typeface="Nexa Book" panose="02000000000000000000" pitchFamily="50" charset="0"/>
                        </a:rPr>
                        <a:t>6 </a:t>
                      </a:r>
                    </a:p>
                  </a:txBody>
                  <a:tcPr marL="6350" marR="6350" marT="6350" marB="0" anchor="ctr">
                    <a:lnL>
                      <a:noFill/>
                    </a:lnL>
                    <a:lnR>
                      <a:noFill/>
                    </a:lnR>
                    <a:lnT>
                      <a:noFill/>
                    </a:lnT>
                    <a:lnB>
                      <a:noFill/>
                    </a:lnB>
                    <a:gradFill>
                      <a:gsLst>
                        <a:gs pos="100000">
                          <a:schemeClr val="bg1">
                            <a:lumMod val="85000"/>
                            <a:alpha val="75000"/>
                          </a:schemeClr>
                        </a:gs>
                        <a:gs pos="0">
                          <a:schemeClr val="bg1">
                            <a:lumMod val="85000"/>
                            <a:alpha val="55000"/>
                          </a:schemeClr>
                        </a:gs>
                      </a:gsLst>
                      <a:lin ang="2700000" scaled="0"/>
                    </a:gradFill>
                  </a:tcPr>
                </a:tc>
                <a:extLst>
                  <a:ext uri="{0D108BD9-81ED-4DB2-BD59-A6C34878D82A}">
                    <a16:rowId xmlns:a16="http://schemas.microsoft.com/office/drawing/2014/main" val="1849587531"/>
                  </a:ext>
                </a:extLst>
              </a:tr>
              <a:tr h="91440">
                <a:tc>
                  <a:txBody>
                    <a:bodyPr/>
                    <a:lstStyle/>
                    <a:p>
                      <a:pPr algn="l" fontAlgn="b"/>
                      <a:r>
                        <a:rPr lang="en-US" sz="600" b="1" i="1" u="none" strike="noStrike" dirty="0">
                          <a:effectLst/>
                          <a:latin typeface="Nexa Book" panose="02000000000000000000" pitchFamily="50" charset="0"/>
                        </a:rPr>
                        <a:t>* Accumulated since portfolio inception</a:t>
                      </a:r>
                    </a:p>
                  </a:txBody>
                  <a:tcPr marL="6350" marR="6350" marT="6350" marB="0" anchor="ctr">
                    <a:lnL>
                      <a:noFill/>
                    </a:lnL>
                    <a:lnR>
                      <a:noFill/>
                    </a:lnR>
                    <a:lnT>
                      <a:noFill/>
                    </a:lnT>
                    <a:lnB>
                      <a:noFill/>
                    </a:lnB>
                    <a:noFill/>
                  </a:tcPr>
                </a:tc>
                <a:tc>
                  <a:txBody>
                    <a:bodyPr/>
                    <a:lstStyle/>
                    <a:p>
                      <a:pPr algn="l" fontAlgn="b"/>
                      <a:endParaRPr lang="en-US" sz="600" b="1" i="1" u="none" strike="noStrike" dirty="0">
                        <a:effectLst/>
                        <a:latin typeface="Nexa Book" panose="02000000000000000000" pitchFamily="50" charset="0"/>
                      </a:endParaRPr>
                    </a:p>
                  </a:txBody>
                  <a:tcPr marL="6350" marR="6350" marT="6350" marB="0" anchor="ctr">
                    <a:lnL>
                      <a:noFill/>
                    </a:lnL>
                    <a:lnR>
                      <a:noFill/>
                    </a:lnR>
                    <a:lnT>
                      <a:noFill/>
                    </a:lnT>
                    <a:lnB>
                      <a:noFill/>
                    </a:lnB>
                    <a:noFill/>
                  </a:tcPr>
                </a:tc>
                <a:extLst>
                  <a:ext uri="{0D108BD9-81ED-4DB2-BD59-A6C34878D82A}">
                    <a16:rowId xmlns:a16="http://schemas.microsoft.com/office/drawing/2014/main" val="3449480780"/>
                  </a:ext>
                </a:extLst>
              </a:tr>
              <a:tr h="91440">
                <a:tc>
                  <a:txBody>
                    <a:bodyPr/>
                    <a:lstStyle/>
                    <a:p>
                      <a:pPr algn="l" fontAlgn="b"/>
                      <a:r>
                        <a:rPr lang="en-US" sz="600" b="1" i="1" u="none" strike="noStrike" dirty="0">
                          <a:effectLst/>
                          <a:latin typeface="Nexa Book" panose="02000000000000000000" pitchFamily="50" charset="0"/>
                        </a:rPr>
                        <a:t>** Accumulated result</a:t>
                      </a:r>
                    </a:p>
                  </a:txBody>
                  <a:tcPr marL="6350" marR="6350" marT="6350" marB="0" anchor="ctr">
                    <a:lnL>
                      <a:noFill/>
                    </a:lnL>
                    <a:lnR>
                      <a:noFill/>
                    </a:lnR>
                    <a:lnT>
                      <a:noFill/>
                    </a:lnT>
                    <a:lnB>
                      <a:noFill/>
                    </a:lnB>
                    <a:noFill/>
                  </a:tcPr>
                </a:tc>
                <a:tc>
                  <a:txBody>
                    <a:bodyPr/>
                    <a:lstStyle/>
                    <a:p>
                      <a:pPr algn="l" fontAlgn="b"/>
                      <a:endParaRPr lang="en-US" sz="600" b="1" i="1" u="none" strike="noStrike" dirty="0">
                        <a:effectLst/>
                        <a:latin typeface="Nexa Book" panose="02000000000000000000" pitchFamily="50" charset="0"/>
                      </a:endParaRPr>
                    </a:p>
                  </a:txBody>
                  <a:tcPr marL="6350" marR="6350" marT="6350" marB="0" anchor="ctr">
                    <a:lnL>
                      <a:noFill/>
                    </a:lnL>
                    <a:lnR>
                      <a:noFill/>
                    </a:lnR>
                    <a:lnT>
                      <a:noFill/>
                    </a:lnT>
                    <a:lnB>
                      <a:noFill/>
                    </a:lnB>
                    <a:noFill/>
                  </a:tcPr>
                </a:tc>
                <a:extLst>
                  <a:ext uri="{0D108BD9-81ED-4DB2-BD59-A6C34878D82A}">
                    <a16:rowId xmlns:a16="http://schemas.microsoft.com/office/drawing/2014/main" val="3923981633"/>
                  </a:ext>
                </a:extLst>
              </a:tr>
            </a:tbl>
          </a:graphicData>
        </a:graphic>
      </p:graphicFrame>
      <p:sp>
        <p:nvSpPr>
          <p:cNvPr id="10" name="TextBox 9">
            <a:extLst>
              <a:ext uri="{FF2B5EF4-FFF2-40B4-BE49-F238E27FC236}">
                <a16:creationId xmlns:a16="http://schemas.microsoft.com/office/drawing/2014/main" id="{B601F0E3-DB31-4F97-A425-52F1C0B88F01}"/>
              </a:ext>
            </a:extLst>
          </p:cNvPr>
          <p:cNvSpPr txBox="1"/>
          <p:nvPr/>
        </p:nvSpPr>
        <p:spPr>
          <a:xfrm>
            <a:off x="3870678" y="5625840"/>
            <a:ext cx="2719388" cy="215444"/>
          </a:xfrm>
          <a:prstGeom prst="rect">
            <a:avLst/>
          </a:prstGeom>
          <a:noFill/>
        </p:spPr>
        <p:txBody>
          <a:bodyPr wrap="square" lIns="0" rIns="0" rtlCol="0">
            <a:spAutoFit/>
          </a:bodyPr>
          <a:lstStyle/>
          <a:p>
            <a:pPr algn="just">
              <a:spcAft>
                <a:spcPts val="600"/>
              </a:spcAft>
              <a:buClr>
                <a:srgbClr val="22A958"/>
              </a:buClr>
            </a:pPr>
            <a:r>
              <a:rPr lang="en-US" sz="800" b="1" dirty="0">
                <a:solidFill>
                  <a:srgbClr val="22B14C"/>
                </a:solidFill>
                <a:latin typeface="Nexa Book" panose="02000000000000000000" pitchFamily="50" charset="0"/>
              </a:rPr>
              <a:t>PORTFOLIO PERFORMANCE INDICATORS</a:t>
            </a:r>
            <a:endParaRPr lang="es-BO" sz="400" b="1" dirty="0">
              <a:solidFill>
                <a:srgbClr val="22B14C"/>
              </a:solidFill>
              <a:latin typeface="Nexa Book" panose="02000000000000000000" pitchFamily="50" charset="0"/>
            </a:endParaRPr>
          </a:p>
        </p:txBody>
      </p:sp>
      <p:graphicFrame>
        <p:nvGraphicFramePr>
          <p:cNvPr id="11" name="Table 10">
            <a:extLst>
              <a:ext uri="{FF2B5EF4-FFF2-40B4-BE49-F238E27FC236}">
                <a16:creationId xmlns:a16="http://schemas.microsoft.com/office/drawing/2014/main" id="{991CCE62-3300-4CF2-B0C2-289AD07E58E8}"/>
              </a:ext>
            </a:extLst>
          </p:cNvPr>
          <p:cNvGraphicFramePr>
            <a:graphicFrameLocks noGrp="1"/>
          </p:cNvGraphicFramePr>
          <p:nvPr>
            <p:extLst>
              <p:ext uri="{D42A27DB-BD31-4B8C-83A1-F6EECF244321}">
                <p14:modId xmlns:p14="http://schemas.microsoft.com/office/powerpoint/2010/main" val="2242958465"/>
              </p:ext>
            </p:extLst>
          </p:nvPr>
        </p:nvGraphicFramePr>
        <p:xfrm>
          <a:off x="266700" y="7008068"/>
          <a:ext cx="3534154" cy="585216"/>
        </p:xfrm>
        <a:graphic>
          <a:graphicData uri="http://schemas.openxmlformats.org/drawingml/2006/table">
            <a:tbl>
              <a:tblPr/>
              <a:tblGrid>
                <a:gridCol w="2526033">
                  <a:extLst>
                    <a:ext uri="{9D8B030D-6E8A-4147-A177-3AD203B41FA5}">
                      <a16:colId xmlns:a16="http://schemas.microsoft.com/office/drawing/2014/main" val="323595267"/>
                    </a:ext>
                  </a:extLst>
                </a:gridCol>
                <a:gridCol w="1008121">
                  <a:extLst>
                    <a:ext uri="{9D8B030D-6E8A-4147-A177-3AD203B41FA5}">
                      <a16:colId xmlns:a16="http://schemas.microsoft.com/office/drawing/2014/main" val="131470207"/>
                    </a:ext>
                  </a:extLst>
                </a:gridCol>
              </a:tblGrid>
              <a:tr h="146304">
                <a:tc>
                  <a:txBody>
                    <a:bodyPr/>
                    <a:lstStyle/>
                    <a:p>
                      <a:pPr algn="l" fontAlgn="b"/>
                      <a:r>
                        <a:rPr lang="en-US" sz="800" b="0" i="0" u="none" strike="noStrike" dirty="0">
                          <a:solidFill>
                            <a:srgbClr val="000000"/>
                          </a:solidFill>
                          <a:effectLst/>
                          <a:latin typeface="Nexa Book" panose="02000000000000000000" pitchFamily="50" charset="0"/>
                        </a:rPr>
                        <a:t> Total Number of Clients </a:t>
                      </a:r>
                    </a:p>
                  </a:txBody>
                  <a:tcPr marL="6350" marR="6350" marT="6350" marB="0" anchor="ctr">
                    <a:lnL>
                      <a:noFill/>
                    </a:lnL>
                    <a:lnR>
                      <a:noFill/>
                    </a:lnR>
                    <a:lnT>
                      <a:noFill/>
                    </a:lnT>
                    <a:lnB>
                      <a:noFill/>
                    </a:lnB>
                    <a:noFill/>
                  </a:tcPr>
                </a:tc>
                <a:tc>
                  <a:txBody>
                    <a:bodyPr/>
                    <a:lstStyle/>
                    <a:p>
                      <a:pPr algn="r" fontAlgn="b"/>
                      <a:r>
                        <a:rPr lang="en-US" sz="800" b="0" i="0" u="none" strike="noStrike" dirty="0">
                          <a:solidFill>
                            <a:srgbClr val="000000"/>
                          </a:solidFill>
                          <a:effectLst/>
                          <a:latin typeface="Nexa Book" panose="02000000000000000000" pitchFamily="50" charset="0"/>
                        </a:rPr>
                        <a:t>297.133</a:t>
                      </a:r>
                    </a:p>
                  </a:txBody>
                  <a:tcPr marL="6350" marR="6350" marT="6350" marB="0" anchor="ctr">
                    <a:lnL>
                      <a:noFill/>
                    </a:lnL>
                    <a:lnR>
                      <a:noFill/>
                    </a:lnR>
                    <a:lnT>
                      <a:noFill/>
                    </a:lnT>
                    <a:lnB>
                      <a:noFill/>
                    </a:lnB>
                    <a:noFill/>
                  </a:tcPr>
                </a:tc>
                <a:extLst>
                  <a:ext uri="{0D108BD9-81ED-4DB2-BD59-A6C34878D82A}">
                    <a16:rowId xmlns:a16="http://schemas.microsoft.com/office/drawing/2014/main" val="930853677"/>
                  </a:ext>
                </a:extLst>
              </a:tr>
              <a:tr h="146304">
                <a:tc>
                  <a:txBody>
                    <a:bodyPr/>
                    <a:lstStyle/>
                    <a:p>
                      <a:pPr algn="l" fontAlgn="b"/>
                      <a:r>
                        <a:rPr lang="en-US" sz="800" b="0" i="0" u="none" strike="noStrike" dirty="0">
                          <a:solidFill>
                            <a:srgbClr val="000000"/>
                          </a:solidFill>
                          <a:effectLst/>
                          <a:latin typeface="Nexa Book" panose="02000000000000000000" pitchFamily="50" charset="0"/>
                        </a:rPr>
                        <a:t> Female Clients </a:t>
                      </a:r>
                    </a:p>
                  </a:txBody>
                  <a:tcPr marL="6350" marR="6350" marT="6350" marB="0" anchor="ctr">
                    <a:lnL>
                      <a:noFill/>
                    </a:lnL>
                    <a:lnR>
                      <a:noFill/>
                    </a:lnR>
                    <a:lnT>
                      <a:noFill/>
                    </a:lnT>
                    <a:lnB>
                      <a:noFill/>
                    </a:lnB>
                    <a:gradFill>
                      <a:gsLst>
                        <a:gs pos="100000">
                          <a:schemeClr val="bg1">
                            <a:lumMod val="85000"/>
                            <a:alpha val="55000"/>
                          </a:schemeClr>
                        </a:gs>
                        <a:gs pos="0">
                          <a:schemeClr val="bg1">
                            <a:lumMod val="85000"/>
                            <a:alpha val="15000"/>
                          </a:schemeClr>
                        </a:gs>
                      </a:gsLst>
                      <a:lin ang="2700000" scaled="0"/>
                    </a:gradFill>
                  </a:tcPr>
                </a:tc>
                <a:tc>
                  <a:txBody>
                    <a:bodyPr/>
                    <a:lstStyle/>
                    <a:p>
                      <a:pPr algn="r" fontAlgn="b"/>
                      <a:r>
                        <a:rPr lang="en-US" sz="800" b="0" i="0" u="none" strike="noStrike" dirty="0">
                          <a:solidFill>
                            <a:srgbClr val="000000"/>
                          </a:solidFill>
                          <a:effectLst/>
                          <a:latin typeface="Nexa Book" panose="02000000000000000000" pitchFamily="50" charset="0"/>
                        </a:rPr>
                        <a:t>54,3%</a:t>
                      </a:r>
                    </a:p>
                  </a:txBody>
                  <a:tcPr marL="6350" marR="6350" marT="6350" marB="0" anchor="ctr">
                    <a:lnL>
                      <a:noFill/>
                    </a:lnL>
                    <a:lnR>
                      <a:noFill/>
                    </a:lnR>
                    <a:lnT>
                      <a:noFill/>
                    </a:lnT>
                    <a:lnB>
                      <a:noFill/>
                    </a:lnB>
                    <a:gradFill>
                      <a:gsLst>
                        <a:gs pos="100000">
                          <a:schemeClr val="bg1">
                            <a:lumMod val="85000"/>
                            <a:alpha val="75000"/>
                          </a:schemeClr>
                        </a:gs>
                        <a:gs pos="0">
                          <a:schemeClr val="bg1">
                            <a:lumMod val="85000"/>
                            <a:alpha val="55000"/>
                          </a:schemeClr>
                        </a:gs>
                      </a:gsLst>
                      <a:lin ang="2700000" scaled="0"/>
                    </a:gradFill>
                  </a:tcPr>
                </a:tc>
                <a:extLst>
                  <a:ext uri="{0D108BD9-81ED-4DB2-BD59-A6C34878D82A}">
                    <a16:rowId xmlns:a16="http://schemas.microsoft.com/office/drawing/2014/main" val="2723556354"/>
                  </a:ext>
                </a:extLst>
              </a:tr>
              <a:tr h="146304">
                <a:tc>
                  <a:txBody>
                    <a:bodyPr/>
                    <a:lstStyle/>
                    <a:p>
                      <a:pPr algn="l" fontAlgn="b"/>
                      <a:r>
                        <a:rPr lang="en-US" sz="800" b="0" i="0" u="none" strike="noStrike" dirty="0">
                          <a:solidFill>
                            <a:srgbClr val="000000"/>
                          </a:solidFill>
                          <a:effectLst/>
                          <a:latin typeface="Nexa Book" panose="02000000000000000000" pitchFamily="50" charset="0"/>
                        </a:rPr>
                        <a:t> Clients in Rural Areas </a:t>
                      </a:r>
                    </a:p>
                  </a:txBody>
                  <a:tcPr marL="6350" marR="6350" marT="6350" marB="0" anchor="ctr">
                    <a:lnL>
                      <a:noFill/>
                    </a:lnL>
                    <a:lnR>
                      <a:noFill/>
                    </a:lnR>
                    <a:lnT>
                      <a:noFill/>
                    </a:lnT>
                    <a:lnB>
                      <a:noFill/>
                    </a:lnB>
                    <a:noFill/>
                  </a:tcPr>
                </a:tc>
                <a:tc>
                  <a:txBody>
                    <a:bodyPr/>
                    <a:lstStyle/>
                    <a:p>
                      <a:pPr algn="r" fontAlgn="b"/>
                      <a:r>
                        <a:rPr lang="en-US" sz="800" b="0" i="0" u="none" strike="noStrike" dirty="0">
                          <a:solidFill>
                            <a:srgbClr val="000000"/>
                          </a:solidFill>
                          <a:effectLst/>
                          <a:latin typeface="Nexa Book" panose="02000000000000000000" pitchFamily="50" charset="0"/>
                        </a:rPr>
                        <a:t>43,8%</a:t>
                      </a:r>
                    </a:p>
                  </a:txBody>
                  <a:tcPr marL="6350" marR="6350" marT="6350" marB="0" anchor="ctr">
                    <a:lnL>
                      <a:noFill/>
                    </a:lnL>
                    <a:lnR>
                      <a:noFill/>
                    </a:lnR>
                    <a:lnT>
                      <a:noFill/>
                    </a:lnT>
                    <a:lnB>
                      <a:noFill/>
                    </a:lnB>
                    <a:noFill/>
                  </a:tcPr>
                </a:tc>
                <a:extLst>
                  <a:ext uri="{0D108BD9-81ED-4DB2-BD59-A6C34878D82A}">
                    <a16:rowId xmlns:a16="http://schemas.microsoft.com/office/drawing/2014/main" val="2812494012"/>
                  </a:ext>
                </a:extLst>
              </a:tr>
              <a:tr h="146304">
                <a:tc>
                  <a:txBody>
                    <a:bodyPr/>
                    <a:lstStyle/>
                    <a:p>
                      <a:pPr algn="l" fontAlgn="b"/>
                      <a:r>
                        <a:rPr lang="en-US" sz="800" b="0" i="0" u="none" strike="noStrike" dirty="0">
                          <a:solidFill>
                            <a:srgbClr val="000000"/>
                          </a:solidFill>
                          <a:effectLst/>
                          <a:latin typeface="Nexa Book" panose="02000000000000000000" pitchFamily="50" charset="0"/>
                        </a:rPr>
                        <a:t> Avg. Loan Size </a:t>
                      </a:r>
                    </a:p>
                  </a:txBody>
                  <a:tcPr marL="6350" marR="6350" marT="6350" marB="0" anchor="ctr">
                    <a:lnL>
                      <a:noFill/>
                    </a:lnL>
                    <a:lnR>
                      <a:noFill/>
                    </a:lnR>
                    <a:lnT>
                      <a:noFill/>
                    </a:lnT>
                    <a:lnB>
                      <a:noFill/>
                    </a:lnB>
                    <a:gradFill>
                      <a:gsLst>
                        <a:gs pos="100000">
                          <a:schemeClr val="bg1">
                            <a:lumMod val="85000"/>
                            <a:alpha val="55000"/>
                          </a:schemeClr>
                        </a:gs>
                        <a:gs pos="0">
                          <a:schemeClr val="bg1">
                            <a:lumMod val="85000"/>
                            <a:alpha val="15000"/>
                          </a:schemeClr>
                        </a:gs>
                      </a:gsLst>
                      <a:lin ang="2700000" scaled="0"/>
                    </a:gradFill>
                  </a:tcPr>
                </a:tc>
                <a:tc>
                  <a:txBody>
                    <a:bodyPr/>
                    <a:lstStyle/>
                    <a:p>
                      <a:pPr algn="r" fontAlgn="b"/>
                      <a:r>
                        <a:rPr lang="en-US" sz="800" b="0" i="0" u="none" strike="noStrike" dirty="0">
                          <a:solidFill>
                            <a:srgbClr val="000000"/>
                          </a:solidFill>
                          <a:effectLst/>
                          <a:latin typeface="Nexa Book" panose="02000000000000000000" pitchFamily="50" charset="0"/>
                        </a:rPr>
                        <a:t>879</a:t>
                      </a:r>
                    </a:p>
                  </a:txBody>
                  <a:tcPr marL="6350" marR="6350" marT="6350" marB="0" anchor="ctr">
                    <a:lnL>
                      <a:noFill/>
                    </a:lnL>
                    <a:lnR>
                      <a:noFill/>
                    </a:lnR>
                    <a:lnT>
                      <a:noFill/>
                    </a:lnT>
                    <a:lnB>
                      <a:noFill/>
                    </a:lnB>
                    <a:gradFill>
                      <a:gsLst>
                        <a:gs pos="100000">
                          <a:schemeClr val="bg1">
                            <a:lumMod val="85000"/>
                            <a:alpha val="75000"/>
                          </a:schemeClr>
                        </a:gs>
                        <a:gs pos="0">
                          <a:schemeClr val="bg1">
                            <a:lumMod val="85000"/>
                            <a:alpha val="55000"/>
                          </a:schemeClr>
                        </a:gs>
                      </a:gsLst>
                      <a:lin ang="2700000" scaled="0"/>
                    </a:gradFill>
                  </a:tcPr>
                </a:tc>
                <a:extLst>
                  <a:ext uri="{0D108BD9-81ED-4DB2-BD59-A6C34878D82A}">
                    <a16:rowId xmlns:a16="http://schemas.microsoft.com/office/drawing/2014/main" val="3157403262"/>
                  </a:ext>
                </a:extLst>
              </a:tr>
            </a:tbl>
          </a:graphicData>
        </a:graphic>
      </p:graphicFrame>
      <p:sp>
        <p:nvSpPr>
          <p:cNvPr id="12" name="TextBox 11">
            <a:extLst>
              <a:ext uri="{FF2B5EF4-FFF2-40B4-BE49-F238E27FC236}">
                <a16:creationId xmlns:a16="http://schemas.microsoft.com/office/drawing/2014/main" id="{1F78E5C5-0134-4E98-AB5A-829D3CC55994}"/>
              </a:ext>
            </a:extLst>
          </p:cNvPr>
          <p:cNvSpPr txBox="1"/>
          <p:nvPr/>
        </p:nvSpPr>
        <p:spPr>
          <a:xfrm>
            <a:off x="264223" y="6785038"/>
            <a:ext cx="3541013" cy="215444"/>
          </a:xfrm>
          <a:prstGeom prst="rect">
            <a:avLst/>
          </a:prstGeom>
          <a:noFill/>
        </p:spPr>
        <p:txBody>
          <a:bodyPr wrap="square" lIns="0" rIns="0" rtlCol="0">
            <a:spAutoFit/>
          </a:bodyPr>
          <a:lstStyle/>
          <a:p>
            <a:pPr algn="just">
              <a:spcAft>
                <a:spcPts val="600"/>
              </a:spcAft>
              <a:buClr>
                <a:srgbClr val="22A958"/>
              </a:buClr>
            </a:pPr>
            <a:r>
              <a:rPr lang="en-US" sz="800" b="1" dirty="0">
                <a:solidFill>
                  <a:srgbClr val="22B14C"/>
                </a:solidFill>
                <a:latin typeface="Nexa Book" panose="02000000000000000000" pitchFamily="50" charset="0"/>
              </a:rPr>
              <a:t>SOCIAL INDICATORS</a:t>
            </a:r>
            <a:endParaRPr lang="es-BO" sz="400" b="1" dirty="0">
              <a:solidFill>
                <a:srgbClr val="22B14C"/>
              </a:solidFill>
              <a:latin typeface="Nexa Book" panose="02000000000000000000" pitchFamily="50" charset="0"/>
            </a:endParaRPr>
          </a:p>
        </p:txBody>
      </p:sp>
      <p:sp>
        <p:nvSpPr>
          <p:cNvPr id="13" name="TextBox 12">
            <a:extLst>
              <a:ext uri="{FF2B5EF4-FFF2-40B4-BE49-F238E27FC236}">
                <a16:creationId xmlns:a16="http://schemas.microsoft.com/office/drawing/2014/main" id="{BE746BCD-E921-40C2-AC7F-DEEE0A869189}"/>
              </a:ext>
            </a:extLst>
          </p:cNvPr>
          <p:cNvSpPr txBox="1"/>
          <p:nvPr/>
        </p:nvSpPr>
        <p:spPr>
          <a:xfrm>
            <a:off x="233363" y="2410224"/>
            <a:ext cx="3571874" cy="907941"/>
          </a:xfrm>
          <a:prstGeom prst="rect">
            <a:avLst/>
          </a:prstGeom>
          <a:noFill/>
        </p:spPr>
        <p:txBody>
          <a:bodyPr wrap="square" lIns="0" rIns="0" rtlCol="0">
            <a:spAutoFit/>
          </a:bodyPr>
          <a:lstStyle/>
          <a:p>
            <a:pPr marL="171450" marR="0" lvl="0" indent="-171450" algn="just" defTabSz="457200" rtl="0" eaLnBrk="1" fontAlgn="auto" latinLnBrk="0" hangingPunct="1">
              <a:lnSpc>
                <a:spcPct val="100000"/>
              </a:lnSpc>
              <a:spcBef>
                <a:spcPts val="0"/>
              </a:spcBef>
              <a:spcAft>
                <a:spcPts val="600"/>
              </a:spcAft>
              <a:buClr>
                <a:srgbClr val="22A958"/>
              </a:buClr>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High liquidity figures are a consequence of </a:t>
            </a:r>
            <a:r>
              <a:rPr lang="en-US" sz="800" dirty="0">
                <a:solidFill>
                  <a:prstClr val="black"/>
                </a:solidFill>
                <a:latin typeface="Nexa Book" panose="02000000000000000000" pitchFamily="50" charset="0"/>
              </a:rPr>
              <a:t>temporary </a:t>
            </a: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delays in allocations, nonetheless,  USD 10MM are considered committed funds since the operation has been already approved by the credit committee.</a:t>
            </a:r>
          </a:p>
          <a:p>
            <a:pPr marL="171450" marR="0" lvl="0" indent="-171450" algn="just" defTabSz="457200" rtl="0" eaLnBrk="1" fontAlgn="auto" latinLnBrk="0" hangingPunct="1">
              <a:lnSpc>
                <a:spcPct val="100000"/>
              </a:lnSpc>
              <a:spcBef>
                <a:spcPts val="0"/>
              </a:spcBef>
              <a:spcAft>
                <a:spcPts val="600"/>
              </a:spcAft>
              <a:buClr>
                <a:srgbClr val="22A958"/>
              </a:buClr>
              <a:buSzTx/>
              <a:buFont typeface="Courier New" panose="02070309020205020404" pitchFamily="49" charset="0"/>
              <a:buChar char="o"/>
              <a:tabLst/>
              <a:defRPr/>
            </a:pPr>
            <a:r>
              <a:rPr kumimoji="0" lang="en-US" sz="800" b="0" i="0" u="none" strike="noStrike" kern="1200" cap="none" spc="0" normalizeH="0" baseline="0" noProof="0" dirty="0">
                <a:ln>
                  <a:noFill/>
                </a:ln>
                <a:solidFill>
                  <a:prstClr val="black"/>
                </a:solidFill>
                <a:effectLst/>
                <a:uLnTx/>
                <a:uFillTx/>
                <a:latin typeface="Nexa Book" panose="02000000000000000000" pitchFamily="50" charset="0"/>
                <a:ea typeface="+mn-ea"/>
                <a:cs typeface="+mn-cs"/>
              </a:rPr>
              <a:t>As of December 2020, the currencies that mainly explained the FX result are COP (USD 8k) and MXN  (USD 11k). </a:t>
            </a:r>
          </a:p>
        </p:txBody>
      </p:sp>
      <p:sp>
        <p:nvSpPr>
          <p:cNvPr id="14" name="TextBox 13">
            <a:extLst>
              <a:ext uri="{FF2B5EF4-FFF2-40B4-BE49-F238E27FC236}">
                <a16:creationId xmlns:a16="http://schemas.microsoft.com/office/drawing/2014/main" id="{2576B9DB-15BE-42B3-A2BF-5E4E3BB07B4E}"/>
              </a:ext>
            </a:extLst>
          </p:cNvPr>
          <p:cNvSpPr txBox="1"/>
          <p:nvPr/>
        </p:nvSpPr>
        <p:spPr>
          <a:xfrm>
            <a:off x="324207" y="7666110"/>
            <a:ext cx="2719388" cy="215444"/>
          </a:xfrm>
          <a:prstGeom prst="rect">
            <a:avLst/>
          </a:prstGeom>
          <a:noFill/>
        </p:spPr>
        <p:txBody>
          <a:bodyPr wrap="square" lIns="0" rIns="0" rtlCol="0">
            <a:spAutoFit/>
          </a:bodyPr>
          <a:lstStyle/>
          <a:p>
            <a:pPr algn="just">
              <a:spcAft>
                <a:spcPts val="600"/>
              </a:spcAft>
              <a:buClr>
                <a:srgbClr val="22A958"/>
              </a:buClr>
            </a:pPr>
            <a:r>
              <a:rPr lang="en-US" sz="800" b="1" dirty="0">
                <a:solidFill>
                  <a:srgbClr val="22B14C"/>
                </a:solidFill>
                <a:latin typeface="Nexa Book" panose="02000000000000000000" pitchFamily="50" charset="0"/>
              </a:rPr>
              <a:t>CONTACT INFORMATION</a:t>
            </a:r>
            <a:endParaRPr lang="es-BO" sz="300" b="1" dirty="0">
              <a:solidFill>
                <a:srgbClr val="22B14C"/>
              </a:solidFill>
              <a:latin typeface="Nexa Book" panose="02000000000000000000" pitchFamily="50" charset="0"/>
            </a:endParaRPr>
          </a:p>
        </p:txBody>
      </p:sp>
      <p:graphicFrame>
        <p:nvGraphicFramePr>
          <p:cNvPr id="16" name="49 Gráfico">
            <a:extLst>
              <a:ext uri="{FF2B5EF4-FFF2-40B4-BE49-F238E27FC236}">
                <a16:creationId xmlns:a16="http://schemas.microsoft.com/office/drawing/2014/main" id="{00000000-0008-0000-0B00-000032000000}"/>
              </a:ext>
            </a:extLst>
          </p:cNvPr>
          <p:cNvGraphicFramePr>
            <a:graphicFrameLocks/>
          </p:cNvGraphicFramePr>
          <p:nvPr>
            <p:extLst>
              <p:ext uri="{D42A27DB-BD31-4B8C-83A1-F6EECF244321}">
                <p14:modId xmlns:p14="http://schemas.microsoft.com/office/powerpoint/2010/main" val="1181177198"/>
              </p:ext>
            </p:extLst>
          </p:nvPr>
        </p:nvGraphicFramePr>
        <p:xfrm>
          <a:off x="3857289" y="1108937"/>
          <a:ext cx="2735250" cy="154109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18 Gráfico">
            <a:extLst>
              <a:ext uri="{FF2B5EF4-FFF2-40B4-BE49-F238E27FC236}">
                <a16:creationId xmlns:a16="http://schemas.microsoft.com/office/drawing/2014/main" id="{00000000-0008-0000-0B00-000013000000}"/>
              </a:ext>
            </a:extLst>
          </p:cNvPr>
          <p:cNvGraphicFramePr>
            <a:graphicFrameLocks/>
          </p:cNvGraphicFramePr>
          <p:nvPr>
            <p:extLst>
              <p:ext uri="{D42A27DB-BD31-4B8C-83A1-F6EECF244321}">
                <p14:modId xmlns:p14="http://schemas.microsoft.com/office/powerpoint/2010/main" val="3685450516"/>
              </p:ext>
            </p:extLst>
          </p:nvPr>
        </p:nvGraphicFramePr>
        <p:xfrm>
          <a:off x="3865220" y="2638213"/>
          <a:ext cx="2727319" cy="18928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28 Gráfico">
            <a:extLst>
              <a:ext uri="{FF2B5EF4-FFF2-40B4-BE49-F238E27FC236}">
                <a16:creationId xmlns:a16="http://schemas.microsoft.com/office/drawing/2014/main" id="{00000000-0008-0000-0B00-00001D000000}"/>
              </a:ext>
            </a:extLst>
          </p:cNvPr>
          <p:cNvGraphicFramePr>
            <a:graphicFrameLocks/>
          </p:cNvGraphicFramePr>
          <p:nvPr>
            <p:extLst>
              <p:ext uri="{D42A27DB-BD31-4B8C-83A1-F6EECF244321}">
                <p14:modId xmlns:p14="http://schemas.microsoft.com/office/powerpoint/2010/main" val="2255718739"/>
              </p:ext>
            </p:extLst>
          </p:nvPr>
        </p:nvGraphicFramePr>
        <p:xfrm>
          <a:off x="4009130" y="7038315"/>
          <a:ext cx="2585612" cy="138095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31 Gráfico">
            <a:extLst>
              <a:ext uri="{FF2B5EF4-FFF2-40B4-BE49-F238E27FC236}">
                <a16:creationId xmlns:a16="http://schemas.microsoft.com/office/drawing/2014/main" id="{00000000-0008-0000-0B00-000020000000}"/>
              </a:ext>
            </a:extLst>
          </p:cNvPr>
          <p:cNvGraphicFramePr>
            <a:graphicFrameLocks/>
          </p:cNvGraphicFramePr>
          <p:nvPr>
            <p:extLst>
              <p:ext uri="{D42A27DB-BD31-4B8C-83A1-F6EECF244321}">
                <p14:modId xmlns:p14="http://schemas.microsoft.com/office/powerpoint/2010/main" val="2407106014"/>
              </p:ext>
            </p:extLst>
          </p:nvPr>
        </p:nvGraphicFramePr>
        <p:xfrm>
          <a:off x="4096445" y="7540594"/>
          <a:ext cx="2607317" cy="1617222"/>
        </p:xfrm>
        <a:graphic>
          <a:graphicData uri="http://schemas.openxmlformats.org/drawingml/2006/chart">
            <c:chart xmlns:c="http://schemas.openxmlformats.org/drawingml/2006/chart" xmlns:r="http://schemas.openxmlformats.org/officeDocument/2006/relationships" r:id="rId7"/>
          </a:graphicData>
        </a:graphic>
      </p:graphicFrame>
      <p:sp>
        <p:nvSpPr>
          <p:cNvPr id="24" name="41 CuadroTexto">
            <a:extLst>
              <a:ext uri="{FF2B5EF4-FFF2-40B4-BE49-F238E27FC236}">
                <a16:creationId xmlns:a16="http://schemas.microsoft.com/office/drawing/2014/main" id="{92FA4986-A638-41D4-8B2C-B135CCD0C13A}"/>
              </a:ext>
            </a:extLst>
          </p:cNvPr>
          <p:cNvSpPr txBox="1"/>
          <p:nvPr/>
        </p:nvSpPr>
        <p:spPr>
          <a:xfrm rot="16200000">
            <a:off x="3161560" y="7880516"/>
            <a:ext cx="1701084" cy="2270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ES" sz="600" b="0" dirty="0">
                <a:latin typeface="Arial" pitchFamily="34" charset="0"/>
                <a:cs typeface="Arial" pitchFamily="34" charset="0"/>
              </a:rPr>
              <a:t>#</a:t>
            </a:r>
            <a:r>
              <a:rPr lang="es-ES" sz="600" b="0" baseline="0" dirty="0">
                <a:latin typeface="Arial" pitchFamily="34" charset="0"/>
                <a:cs typeface="Arial" pitchFamily="34" charset="0"/>
              </a:rPr>
              <a:t> of MFIs  in Portfolio</a:t>
            </a:r>
            <a:endParaRPr lang="es-ES" sz="600" b="0" dirty="0">
              <a:latin typeface="Arial" pitchFamily="34" charset="0"/>
              <a:cs typeface="Arial" pitchFamily="34" charset="0"/>
            </a:endParaRPr>
          </a:p>
        </p:txBody>
      </p:sp>
      <p:sp>
        <p:nvSpPr>
          <p:cNvPr id="25" name="41 CuadroTexto">
            <a:extLst>
              <a:ext uri="{FF2B5EF4-FFF2-40B4-BE49-F238E27FC236}">
                <a16:creationId xmlns:a16="http://schemas.microsoft.com/office/drawing/2014/main" id="{F0CC826F-7C63-4D56-8655-C19A8D5AC94F}"/>
              </a:ext>
            </a:extLst>
          </p:cNvPr>
          <p:cNvSpPr txBox="1"/>
          <p:nvPr/>
        </p:nvSpPr>
        <p:spPr>
          <a:xfrm>
            <a:off x="4344583" y="7043194"/>
            <a:ext cx="1967831" cy="2270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ES" sz="600" dirty="0">
                <a:latin typeface="Arial" pitchFamily="34" charset="0"/>
                <a:cs typeface="Arial" pitchFamily="34" charset="0"/>
              </a:rPr>
              <a:t>Exposure to Female Clients</a:t>
            </a:r>
            <a:endParaRPr lang="es-ES" sz="600" b="0" dirty="0">
              <a:latin typeface="Arial" pitchFamily="34" charset="0"/>
              <a:cs typeface="Arial" pitchFamily="34" charset="0"/>
            </a:endParaRPr>
          </a:p>
        </p:txBody>
      </p:sp>
      <p:sp>
        <p:nvSpPr>
          <p:cNvPr id="27" name="41 CuadroTexto">
            <a:extLst>
              <a:ext uri="{FF2B5EF4-FFF2-40B4-BE49-F238E27FC236}">
                <a16:creationId xmlns:a16="http://schemas.microsoft.com/office/drawing/2014/main" id="{B02B2267-33EF-48CF-B47C-B3F6CD192F24}"/>
              </a:ext>
            </a:extLst>
          </p:cNvPr>
          <p:cNvSpPr txBox="1"/>
          <p:nvPr/>
        </p:nvSpPr>
        <p:spPr>
          <a:xfrm>
            <a:off x="4416187" y="8090272"/>
            <a:ext cx="1967831" cy="22708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ES" sz="600" dirty="0">
                <a:latin typeface="Arial" pitchFamily="34" charset="0"/>
                <a:cs typeface="Arial" pitchFamily="34" charset="0"/>
              </a:rPr>
              <a:t>Exposure to Rural Clients</a:t>
            </a:r>
            <a:endParaRPr lang="es-ES" sz="600" b="0" dirty="0">
              <a:latin typeface="Arial" pitchFamily="34" charset="0"/>
              <a:cs typeface="Arial" pitchFamily="34" charset="0"/>
            </a:endParaRPr>
          </a:p>
        </p:txBody>
      </p:sp>
      <p:graphicFrame>
        <p:nvGraphicFramePr>
          <p:cNvPr id="28" name="Table 27">
            <a:extLst>
              <a:ext uri="{FF2B5EF4-FFF2-40B4-BE49-F238E27FC236}">
                <a16:creationId xmlns:a16="http://schemas.microsoft.com/office/drawing/2014/main" id="{3764C237-4FD7-4DA6-90BE-0DE9421D986A}"/>
              </a:ext>
            </a:extLst>
          </p:cNvPr>
          <p:cNvGraphicFramePr>
            <a:graphicFrameLocks noGrp="1"/>
          </p:cNvGraphicFramePr>
          <p:nvPr>
            <p:extLst>
              <p:ext uri="{D42A27DB-BD31-4B8C-83A1-F6EECF244321}">
                <p14:modId xmlns:p14="http://schemas.microsoft.com/office/powerpoint/2010/main" val="3118885663"/>
              </p:ext>
            </p:extLst>
          </p:nvPr>
        </p:nvGraphicFramePr>
        <p:xfrm>
          <a:off x="331066" y="7885697"/>
          <a:ext cx="3534154" cy="448056"/>
        </p:xfrm>
        <a:graphic>
          <a:graphicData uri="http://schemas.openxmlformats.org/drawingml/2006/table">
            <a:tbl>
              <a:tblPr/>
              <a:tblGrid>
                <a:gridCol w="916709">
                  <a:extLst>
                    <a:ext uri="{9D8B030D-6E8A-4147-A177-3AD203B41FA5}">
                      <a16:colId xmlns:a16="http://schemas.microsoft.com/office/drawing/2014/main" val="1285195388"/>
                    </a:ext>
                  </a:extLst>
                </a:gridCol>
                <a:gridCol w="1138586">
                  <a:extLst>
                    <a:ext uri="{9D8B030D-6E8A-4147-A177-3AD203B41FA5}">
                      <a16:colId xmlns:a16="http://schemas.microsoft.com/office/drawing/2014/main" val="1822336389"/>
                    </a:ext>
                  </a:extLst>
                </a:gridCol>
                <a:gridCol w="1478859">
                  <a:extLst>
                    <a:ext uri="{9D8B030D-6E8A-4147-A177-3AD203B41FA5}">
                      <a16:colId xmlns:a16="http://schemas.microsoft.com/office/drawing/2014/main" val="2640504434"/>
                    </a:ext>
                  </a:extLst>
                </a:gridCol>
              </a:tblGrid>
              <a:tr h="149352">
                <a:tc>
                  <a:txBody>
                    <a:bodyPr/>
                    <a:lstStyle/>
                    <a:p>
                      <a:pPr algn="l" fontAlgn="b"/>
                      <a:r>
                        <a:rPr lang="en-US" sz="700" b="0" i="0" u="none" strike="noStrike" dirty="0">
                          <a:solidFill>
                            <a:srgbClr val="000000"/>
                          </a:solidFill>
                          <a:effectLst/>
                          <a:latin typeface="Nexa Book" panose="02000000000000000000" pitchFamily="50" charset="0"/>
                        </a:rPr>
                        <a:t>Fernando Sanchez</a:t>
                      </a:r>
                    </a:p>
                  </a:txBody>
                  <a:tcPr marL="6350" marR="6350" marT="6350" marB="0" anchor="ctr">
                    <a:lnL>
                      <a:noFill/>
                    </a:lnL>
                    <a:lnR>
                      <a:noFill/>
                    </a:lnR>
                    <a:lnT>
                      <a:noFill/>
                    </a:lnT>
                    <a:lnB>
                      <a:noFill/>
                    </a:lnB>
                    <a:noFill/>
                  </a:tcPr>
                </a:tc>
                <a:tc>
                  <a:txBody>
                    <a:bodyPr/>
                    <a:lstStyle/>
                    <a:p>
                      <a:pPr marL="0" algn="l" defTabSz="685800" rtl="0" eaLnBrk="1" fontAlgn="b" latinLnBrk="0" hangingPunct="1"/>
                      <a:r>
                        <a:rPr lang="en-US" sz="700" b="0" i="0" u="none" strike="noStrike" kern="1200" dirty="0">
                          <a:solidFill>
                            <a:srgbClr val="000000"/>
                          </a:solidFill>
                          <a:effectLst/>
                          <a:latin typeface="Nexa Book" panose="02000000000000000000" pitchFamily="50" charset="0"/>
                          <a:ea typeface="+mn-ea"/>
                          <a:cs typeface="+mn-cs"/>
                        </a:rPr>
                        <a:t>Chief Executive Officer</a:t>
                      </a:r>
                    </a:p>
                  </a:txBody>
                  <a:tcPr marL="6350" marR="6350" marT="6350" marB="0" anchor="ctr">
                    <a:lnL>
                      <a:noFill/>
                    </a:lnL>
                    <a:lnR>
                      <a:noFill/>
                    </a:lnR>
                    <a:lnT>
                      <a:noFill/>
                    </a:lnT>
                    <a:lnB>
                      <a:noFill/>
                    </a:lnB>
                    <a:noFill/>
                  </a:tcPr>
                </a:tc>
                <a:tc>
                  <a:txBody>
                    <a:bodyPr/>
                    <a:lstStyle/>
                    <a:p>
                      <a:pPr marL="72000" lvl="1" algn="l" defTabSz="685800" rtl="0" eaLnBrk="1" fontAlgn="b" latinLnBrk="0" hangingPunct="1"/>
                      <a:r>
                        <a:rPr lang="en-US" sz="700" b="0" i="0" u="none" strike="noStrike" kern="1200" dirty="0">
                          <a:solidFill>
                            <a:srgbClr val="22B14C"/>
                          </a:solidFill>
                          <a:effectLst/>
                          <a:latin typeface="Nexa Book" panose="02000000000000000000" pitchFamily="50" charset="0"/>
                          <a:ea typeface="+mn-ea"/>
                          <a:cs typeface="+mn-cs"/>
                          <a:hlinkClick r:id="rId8">
                            <a:extLst>
                              <a:ext uri="{A12FA001-AC4F-418D-AE19-62706E023703}">
                                <ahyp:hlinkClr xmlns:ahyp="http://schemas.microsoft.com/office/drawing/2018/hyperlinkcolor" val="tx"/>
                              </a:ext>
                            </a:extLst>
                          </a:hlinkClick>
                        </a:rPr>
                        <a:t>fsanchez@locfund.com</a:t>
                      </a:r>
                      <a:r>
                        <a:rPr lang="en-US" sz="700" b="0" i="0" u="none" strike="noStrike" kern="1200" dirty="0">
                          <a:solidFill>
                            <a:srgbClr val="22B14C"/>
                          </a:solidFill>
                          <a:effectLst/>
                          <a:latin typeface="Nexa Book" panose="02000000000000000000" pitchFamily="50" charset="0"/>
                          <a:ea typeface="+mn-ea"/>
                          <a:cs typeface="+mn-cs"/>
                        </a:rPr>
                        <a:t> </a:t>
                      </a:r>
                    </a:p>
                  </a:txBody>
                  <a:tcPr marL="6350" marR="6350" marT="6350" marB="0" anchor="ctr">
                    <a:lnL>
                      <a:noFill/>
                    </a:lnL>
                    <a:lnR>
                      <a:noFill/>
                    </a:lnR>
                    <a:lnT>
                      <a:noFill/>
                    </a:lnT>
                    <a:lnB>
                      <a:noFill/>
                    </a:lnB>
                    <a:noFill/>
                  </a:tcPr>
                </a:tc>
                <a:extLst>
                  <a:ext uri="{0D108BD9-81ED-4DB2-BD59-A6C34878D82A}">
                    <a16:rowId xmlns:a16="http://schemas.microsoft.com/office/drawing/2014/main" val="2221510661"/>
                  </a:ext>
                </a:extLst>
              </a:tr>
              <a:tr h="149352">
                <a:tc>
                  <a:txBody>
                    <a:bodyPr/>
                    <a:lstStyle/>
                    <a:p>
                      <a:pPr algn="l" fontAlgn="b"/>
                      <a:r>
                        <a:rPr lang="en-US" sz="700" b="0" i="0" u="none" strike="noStrike" dirty="0">
                          <a:solidFill>
                            <a:srgbClr val="000000"/>
                          </a:solidFill>
                          <a:effectLst/>
                          <a:latin typeface="Nexa Book" panose="02000000000000000000" pitchFamily="50" charset="0"/>
                        </a:rPr>
                        <a:t>Cesar Castillo</a:t>
                      </a:r>
                    </a:p>
                  </a:txBody>
                  <a:tcPr marL="6350" marR="6350" marT="6350" marB="0" anchor="ctr">
                    <a:lnL>
                      <a:noFill/>
                    </a:lnL>
                    <a:lnR>
                      <a:noFill/>
                    </a:lnR>
                    <a:lnT>
                      <a:noFill/>
                    </a:lnT>
                    <a:lnB>
                      <a:noFill/>
                    </a:lnB>
                    <a:gradFill>
                      <a:gsLst>
                        <a:gs pos="100000">
                          <a:schemeClr val="bg1">
                            <a:lumMod val="85000"/>
                            <a:alpha val="55000"/>
                          </a:schemeClr>
                        </a:gs>
                        <a:gs pos="0">
                          <a:schemeClr val="bg1">
                            <a:lumMod val="85000"/>
                            <a:alpha val="15000"/>
                          </a:schemeClr>
                        </a:gs>
                      </a:gsLst>
                      <a:lin ang="2700000" scaled="0"/>
                    </a:gradFill>
                  </a:tcPr>
                </a:tc>
                <a:tc>
                  <a:txBody>
                    <a:bodyPr/>
                    <a:lstStyle/>
                    <a:p>
                      <a:pPr marL="0" algn="l" defTabSz="685800" rtl="0" eaLnBrk="1" fontAlgn="b" latinLnBrk="0" hangingPunct="1"/>
                      <a:r>
                        <a:rPr lang="en-US" sz="700" b="0" i="0" u="none" strike="noStrike" kern="1200" dirty="0">
                          <a:solidFill>
                            <a:srgbClr val="000000"/>
                          </a:solidFill>
                          <a:effectLst/>
                          <a:latin typeface="Nexa Book" panose="02000000000000000000" pitchFamily="50" charset="0"/>
                          <a:ea typeface="+mn-ea"/>
                          <a:cs typeface="+mn-cs"/>
                        </a:rPr>
                        <a:t>Chief Investment Officer</a:t>
                      </a:r>
                    </a:p>
                  </a:txBody>
                  <a:tcPr marL="6350" marR="6350" marT="6350" marB="0" anchor="ctr">
                    <a:lnL>
                      <a:noFill/>
                    </a:lnL>
                    <a:lnR>
                      <a:noFill/>
                    </a:lnR>
                    <a:lnT>
                      <a:noFill/>
                    </a:lnT>
                    <a:lnB>
                      <a:noFill/>
                    </a:lnB>
                    <a:gradFill>
                      <a:gsLst>
                        <a:gs pos="100000">
                          <a:schemeClr val="bg1">
                            <a:lumMod val="85000"/>
                            <a:alpha val="65000"/>
                          </a:schemeClr>
                        </a:gs>
                        <a:gs pos="0">
                          <a:schemeClr val="bg1">
                            <a:lumMod val="85000"/>
                            <a:alpha val="55000"/>
                          </a:schemeClr>
                        </a:gs>
                      </a:gsLst>
                      <a:lin ang="2700000" scaled="0"/>
                    </a:gradFill>
                  </a:tcPr>
                </a:tc>
                <a:tc>
                  <a:txBody>
                    <a:bodyPr/>
                    <a:lstStyle/>
                    <a:p>
                      <a:pPr marL="72000" lvl="1" algn="l" defTabSz="685800" rtl="0" eaLnBrk="1" fontAlgn="b" latinLnBrk="0" hangingPunct="1"/>
                      <a:r>
                        <a:rPr lang="en-US" sz="700" b="0" i="0" u="none" strike="noStrike" kern="1200" dirty="0">
                          <a:solidFill>
                            <a:srgbClr val="22B14C"/>
                          </a:solidFill>
                          <a:effectLst/>
                          <a:latin typeface="Nexa Book" panose="02000000000000000000" pitchFamily="50" charset="0"/>
                          <a:ea typeface="+mn-ea"/>
                          <a:cs typeface="+mn-cs"/>
                          <a:hlinkClick r:id="rId9">
                            <a:extLst>
                              <a:ext uri="{A12FA001-AC4F-418D-AE19-62706E023703}">
                                <ahyp:hlinkClr xmlns:ahyp="http://schemas.microsoft.com/office/drawing/2018/hyperlinkcolor" val="tx"/>
                              </a:ext>
                            </a:extLst>
                          </a:hlinkClick>
                        </a:rPr>
                        <a:t>ccastillo@locfund.com  </a:t>
                      </a:r>
                      <a:endParaRPr lang="en-US" sz="700" b="0" i="0" u="none" strike="noStrike" kern="1200" dirty="0">
                        <a:solidFill>
                          <a:srgbClr val="22B14C"/>
                        </a:solidFill>
                        <a:effectLst/>
                        <a:latin typeface="Nexa Book" panose="02000000000000000000" pitchFamily="50" charset="0"/>
                        <a:ea typeface="+mn-ea"/>
                        <a:cs typeface="+mn-cs"/>
                      </a:endParaRPr>
                    </a:p>
                  </a:txBody>
                  <a:tcPr marL="6350" marR="6350" marT="6350" marB="0" anchor="ctr">
                    <a:lnL>
                      <a:noFill/>
                    </a:lnL>
                    <a:lnR>
                      <a:noFill/>
                    </a:lnR>
                    <a:lnT>
                      <a:noFill/>
                    </a:lnT>
                    <a:lnB>
                      <a:noFill/>
                    </a:lnB>
                    <a:gradFill>
                      <a:gsLst>
                        <a:gs pos="100000">
                          <a:schemeClr val="bg1">
                            <a:lumMod val="85000"/>
                            <a:alpha val="75000"/>
                          </a:schemeClr>
                        </a:gs>
                        <a:gs pos="0">
                          <a:schemeClr val="bg1">
                            <a:lumMod val="85000"/>
                            <a:alpha val="65000"/>
                          </a:schemeClr>
                        </a:gs>
                      </a:gsLst>
                      <a:lin ang="2700000" scaled="0"/>
                    </a:gradFill>
                  </a:tcPr>
                </a:tc>
                <a:extLst>
                  <a:ext uri="{0D108BD9-81ED-4DB2-BD59-A6C34878D82A}">
                    <a16:rowId xmlns:a16="http://schemas.microsoft.com/office/drawing/2014/main" val="433373286"/>
                  </a:ext>
                </a:extLst>
              </a:tr>
              <a:tr h="149352">
                <a:tc>
                  <a:txBody>
                    <a:bodyPr/>
                    <a:lstStyle/>
                    <a:p>
                      <a:pPr algn="l" fontAlgn="b"/>
                      <a:r>
                        <a:rPr lang="en-US" sz="700" b="0" i="0" u="none" strike="noStrike" dirty="0">
                          <a:solidFill>
                            <a:srgbClr val="000000"/>
                          </a:solidFill>
                          <a:effectLst/>
                          <a:latin typeface="Nexa Book" panose="02000000000000000000" pitchFamily="50" charset="0"/>
                        </a:rPr>
                        <a:t>Daniel Maldonado</a:t>
                      </a:r>
                    </a:p>
                  </a:txBody>
                  <a:tcPr marL="6350" marR="6350" marT="6350" marB="0" anchor="ctr">
                    <a:lnL>
                      <a:noFill/>
                    </a:lnL>
                    <a:lnR>
                      <a:noFill/>
                    </a:lnR>
                    <a:lnT>
                      <a:noFill/>
                    </a:lnT>
                    <a:lnB>
                      <a:noFill/>
                    </a:lnB>
                    <a:noFill/>
                  </a:tcPr>
                </a:tc>
                <a:tc>
                  <a:txBody>
                    <a:bodyPr/>
                    <a:lstStyle/>
                    <a:p>
                      <a:pPr marL="0" algn="l" defTabSz="685800" rtl="0" eaLnBrk="1" fontAlgn="b" latinLnBrk="0" hangingPunct="1"/>
                      <a:r>
                        <a:rPr lang="en-US" sz="700" b="0" i="0" u="none" strike="noStrike" kern="1200" dirty="0">
                          <a:solidFill>
                            <a:srgbClr val="000000"/>
                          </a:solidFill>
                          <a:effectLst/>
                          <a:latin typeface="Nexa Book" panose="02000000000000000000" pitchFamily="50" charset="0"/>
                          <a:ea typeface="+mn-ea"/>
                          <a:cs typeface="+mn-cs"/>
                        </a:rPr>
                        <a:t>Investor Relations Officer </a:t>
                      </a:r>
                    </a:p>
                  </a:txBody>
                  <a:tcPr marL="6350" marR="6350" marT="6350" marB="0" anchor="ctr">
                    <a:lnL>
                      <a:noFill/>
                    </a:lnL>
                    <a:lnR>
                      <a:noFill/>
                    </a:lnR>
                    <a:lnT>
                      <a:noFill/>
                    </a:lnT>
                    <a:lnB>
                      <a:noFill/>
                    </a:lnB>
                    <a:noFill/>
                  </a:tcPr>
                </a:tc>
                <a:tc>
                  <a:txBody>
                    <a:bodyPr/>
                    <a:lstStyle/>
                    <a:p>
                      <a:pPr marL="72000" lvl="1" algn="l" defTabSz="685800" rtl="0" eaLnBrk="1" fontAlgn="b" latinLnBrk="0" hangingPunct="1"/>
                      <a:r>
                        <a:rPr lang="en-US" sz="700" b="0" i="0" u="none" strike="noStrike" kern="1200" dirty="0">
                          <a:solidFill>
                            <a:srgbClr val="22B14C"/>
                          </a:solidFill>
                          <a:effectLst/>
                          <a:latin typeface="Nexa Book" panose="02000000000000000000" pitchFamily="50" charset="0"/>
                          <a:ea typeface="+mn-ea"/>
                          <a:cs typeface="+mn-cs"/>
                          <a:hlinkClick r:id="rId10">
                            <a:extLst>
                              <a:ext uri="{A12FA001-AC4F-418D-AE19-62706E023703}">
                                <ahyp:hlinkClr xmlns:ahyp="http://schemas.microsoft.com/office/drawing/2018/hyperlinkcolor" val="tx"/>
                              </a:ext>
                            </a:extLst>
                          </a:hlinkClick>
                        </a:rPr>
                        <a:t>dmaldonado@bim-bfm.com </a:t>
                      </a:r>
                      <a:endParaRPr lang="en-US" sz="700" b="0" i="0" u="none" strike="noStrike" kern="1200" dirty="0">
                        <a:solidFill>
                          <a:srgbClr val="22B14C"/>
                        </a:solidFill>
                        <a:effectLst/>
                        <a:latin typeface="Nexa Book" panose="02000000000000000000" pitchFamily="50" charset="0"/>
                        <a:ea typeface="+mn-ea"/>
                        <a:cs typeface="+mn-cs"/>
                      </a:endParaRPr>
                    </a:p>
                  </a:txBody>
                  <a:tcPr marL="6350" marR="6350" marT="6350" marB="0" anchor="ctr">
                    <a:lnL>
                      <a:noFill/>
                    </a:lnL>
                    <a:lnR>
                      <a:noFill/>
                    </a:lnR>
                    <a:lnT>
                      <a:noFill/>
                    </a:lnT>
                    <a:lnB>
                      <a:noFill/>
                    </a:lnB>
                    <a:noFill/>
                  </a:tcPr>
                </a:tc>
                <a:extLst>
                  <a:ext uri="{0D108BD9-81ED-4DB2-BD59-A6C34878D82A}">
                    <a16:rowId xmlns:a16="http://schemas.microsoft.com/office/drawing/2014/main" val="2556402231"/>
                  </a:ext>
                </a:extLst>
              </a:tr>
            </a:tbl>
          </a:graphicData>
        </a:graphic>
      </p:graphicFrame>
      <p:sp>
        <p:nvSpPr>
          <p:cNvPr id="29" name="TextBox 28">
            <a:extLst>
              <a:ext uri="{FF2B5EF4-FFF2-40B4-BE49-F238E27FC236}">
                <a16:creationId xmlns:a16="http://schemas.microsoft.com/office/drawing/2014/main" id="{E68EDA21-CA09-4E9D-AE03-366AD01DB376}"/>
              </a:ext>
            </a:extLst>
          </p:cNvPr>
          <p:cNvSpPr txBox="1"/>
          <p:nvPr/>
        </p:nvSpPr>
        <p:spPr>
          <a:xfrm>
            <a:off x="3865220" y="2654370"/>
            <a:ext cx="2719388" cy="215444"/>
          </a:xfrm>
          <a:prstGeom prst="rect">
            <a:avLst/>
          </a:prstGeom>
          <a:noFill/>
        </p:spPr>
        <p:txBody>
          <a:bodyPr wrap="square" lIns="0" rIns="0" rtlCol="0">
            <a:spAutoFit/>
          </a:bodyPr>
          <a:lstStyle/>
          <a:p>
            <a:pPr algn="just">
              <a:spcAft>
                <a:spcPts val="600"/>
              </a:spcAft>
              <a:buClr>
                <a:srgbClr val="22A958"/>
              </a:buClr>
            </a:pPr>
            <a:r>
              <a:rPr lang="en-US" sz="800" b="1" dirty="0">
                <a:solidFill>
                  <a:srgbClr val="22B14C"/>
                </a:solidFill>
                <a:latin typeface="Nexa Book" panose="02000000000000000000" pitchFamily="50" charset="0"/>
              </a:rPr>
              <a:t>COUNTRY EXPOSURE</a:t>
            </a:r>
            <a:endParaRPr lang="es-BO" sz="400" b="1" dirty="0">
              <a:solidFill>
                <a:srgbClr val="22B14C"/>
              </a:solidFill>
              <a:latin typeface="Nexa Book" panose="02000000000000000000" pitchFamily="50" charset="0"/>
            </a:endParaRPr>
          </a:p>
        </p:txBody>
      </p:sp>
      <p:graphicFrame>
        <p:nvGraphicFramePr>
          <p:cNvPr id="31" name="134 Gráfico">
            <a:extLst>
              <a:ext uri="{FF2B5EF4-FFF2-40B4-BE49-F238E27FC236}">
                <a16:creationId xmlns:a16="http://schemas.microsoft.com/office/drawing/2014/main" id="{30E5C1ED-0EE8-4E1B-B8C5-0914F0C6AB5A}"/>
              </a:ext>
            </a:extLst>
          </p:cNvPr>
          <p:cNvGraphicFramePr>
            <a:graphicFrameLocks/>
          </p:cNvGraphicFramePr>
          <p:nvPr>
            <p:extLst>
              <p:ext uri="{D42A27DB-BD31-4B8C-83A1-F6EECF244321}">
                <p14:modId xmlns:p14="http://schemas.microsoft.com/office/powerpoint/2010/main" val="1216659701"/>
              </p:ext>
            </p:extLst>
          </p:nvPr>
        </p:nvGraphicFramePr>
        <p:xfrm>
          <a:off x="3865221" y="4570563"/>
          <a:ext cx="2719388" cy="1066683"/>
        </p:xfrm>
        <a:graphic>
          <a:graphicData uri="http://schemas.openxmlformats.org/drawingml/2006/chart">
            <c:chart xmlns:c="http://schemas.openxmlformats.org/drawingml/2006/chart" xmlns:r="http://schemas.openxmlformats.org/officeDocument/2006/relationships" r:id="rId11"/>
          </a:graphicData>
        </a:graphic>
      </p:graphicFrame>
      <p:sp>
        <p:nvSpPr>
          <p:cNvPr id="32" name="TextBox 31">
            <a:extLst>
              <a:ext uri="{FF2B5EF4-FFF2-40B4-BE49-F238E27FC236}">
                <a16:creationId xmlns:a16="http://schemas.microsoft.com/office/drawing/2014/main" id="{ED239468-D5F3-4417-A754-497895F0DC66}"/>
              </a:ext>
            </a:extLst>
          </p:cNvPr>
          <p:cNvSpPr txBox="1"/>
          <p:nvPr/>
        </p:nvSpPr>
        <p:spPr>
          <a:xfrm>
            <a:off x="3865220" y="4366168"/>
            <a:ext cx="2727319" cy="215444"/>
          </a:xfrm>
          <a:prstGeom prst="rect">
            <a:avLst/>
          </a:prstGeom>
          <a:noFill/>
        </p:spPr>
        <p:txBody>
          <a:bodyPr wrap="square" lIns="0" rIns="0" rtlCol="0">
            <a:spAutoFit/>
          </a:bodyPr>
          <a:lstStyle/>
          <a:p>
            <a:pPr algn="just">
              <a:spcAft>
                <a:spcPts val="600"/>
              </a:spcAft>
              <a:buClr>
                <a:srgbClr val="22A958"/>
              </a:buClr>
            </a:pPr>
            <a:r>
              <a:rPr lang="en-US" sz="800" b="1" dirty="0">
                <a:solidFill>
                  <a:srgbClr val="22B14C"/>
                </a:solidFill>
                <a:latin typeface="Nexa Book" panose="02000000000000000000" pitchFamily="50" charset="0"/>
              </a:rPr>
              <a:t>ACCUMULATED DISBURSEMENTS</a:t>
            </a:r>
            <a:endParaRPr lang="es-BO" sz="400" b="1" dirty="0">
              <a:solidFill>
                <a:srgbClr val="22B14C"/>
              </a:solidFill>
              <a:latin typeface="Nexa Book" panose="02000000000000000000" pitchFamily="50" charset="0"/>
            </a:endParaRPr>
          </a:p>
        </p:txBody>
      </p:sp>
      <p:sp>
        <p:nvSpPr>
          <p:cNvPr id="33" name="Rectangle 32">
            <a:extLst>
              <a:ext uri="{FF2B5EF4-FFF2-40B4-BE49-F238E27FC236}">
                <a16:creationId xmlns:a16="http://schemas.microsoft.com/office/drawing/2014/main" id="{D04D7A3B-B174-4829-A686-254FA26CABFB}"/>
              </a:ext>
            </a:extLst>
          </p:cNvPr>
          <p:cNvSpPr>
            <a:spLocks noChangeAspect="1"/>
          </p:cNvSpPr>
          <p:nvPr/>
        </p:nvSpPr>
        <p:spPr>
          <a:xfrm>
            <a:off x="5891214" y="4795149"/>
            <a:ext cx="519112" cy="584108"/>
          </a:xfrm>
          <a:prstGeom prst="rect">
            <a:avLst/>
          </a:prstGeom>
          <a:noFill/>
          <a:ln w="44450" cap="flat" cmpd="sng" algn="ctr">
            <a:noFill/>
            <a:prstDash val="solid"/>
            <a:miter lim="800000"/>
          </a:ln>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1000" b="1" i="0" u="none" strike="noStrike" kern="0" cap="none" spc="0" normalizeH="0" baseline="0" noProof="0" dirty="0">
                <a:ln>
                  <a:noFill/>
                </a:ln>
                <a:solidFill>
                  <a:sysClr val="windowText" lastClr="000000"/>
                </a:solidFill>
                <a:effectLst/>
                <a:uLnTx/>
                <a:uFillTx/>
                <a:latin typeface="Nexa Bold"/>
                <a:ea typeface="+mn-ea"/>
                <a:cs typeface="+mn-cs"/>
              </a:rPr>
              <a:t>USD</a:t>
            </a:r>
            <a:r>
              <a:rPr kumimoji="0" lang="es-BO" sz="800" b="0" i="0" u="none" strike="noStrike" kern="0" cap="none" spc="0" normalizeH="0" baseline="0" noProof="0" dirty="0">
                <a:ln>
                  <a:noFill/>
                </a:ln>
                <a:solidFill>
                  <a:sysClr val="windowText" lastClr="000000"/>
                </a:solidFill>
                <a:effectLst/>
                <a:uLnTx/>
                <a:uFillTx/>
                <a:latin typeface="Nexa Bold"/>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1050" b="1" i="0" u="none" strike="noStrike" kern="0" cap="none" spc="0" normalizeH="0" baseline="0" noProof="0" dirty="0">
                <a:ln>
                  <a:noFill/>
                </a:ln>
                <a:solidFill>
                  <a:schemeClr val="bg1"/>
                </a:solidFill>
                <a:effectLst/>
                <a:uLnTx/>
                <a:uFillTx/>
                <a:latin typeface="Nexa Bold"/>
                <a:ea typeface="+mn-ea"/>
                <a:cs typeface="+mn-cs"/>
              </a:rPr>
              <a:t>12,4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900" b="1" i="0" u="none" strike="noStrike" kern="0" cap="none" spc="0" normalizeH="0" baseline="0" noProof="0" dirty="0">
                <a:ln>
                  <a:noFill/>
                </a:ln>
                <a:solidFill>
                  <a:schemeClr val="bg1"/>
                </a:solidFill>
                <a:effectLst/>
                <a:uLnTx/>
                <a:uFillTx/>
                <a:latin typeface="Nexa Bold"/>
                <a:ea typeface="+mn-ea"/>
                <a:cs typeface="+mn-cs"/>
              </a:rPr>
              <a:t>MM</a:t>
            </a:r>
            <a:endParaRPr kumimoji="0" lang="es-BO" sz="1050" b="1" i="0" u="none" strike="noStrike" kern="0" cap="none" spc="0" normalizeH="0" baseline="0" noProof="0" dirty="0">
              <a:ln>
                <a:noFill/>
              </a:ln>
              <a:solidFill>
                <a:schemeClr val="bg1"/>
              </a:solidFill>
              <a:effectLst/>
              <a:uLnTx/>
              <a:uFillTx/>
              <a:latin typeface="Nexa Bold"/>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BO" sz="700" b="0" i="0" u="none" strike="noStrike" kern="0" cap="none" spc="0" normalizeH="0" baseline="0" noProof="0" dirty="0">
                <a:ln>
                  <a:noFill/>
                </a:ln>
                <a:solidFill>
                  <a:sysClr val="windowText" lastClr="000000"/>
                </a:solidFill>
                <a:effectLst/>
                <a:uLnTx/>
                <a:uFillTx/>
                <a:latin typeface="Nexa Bold"/>
                <a:ea typeface="+mn-ea"/>
                <a:cs typeface="+mn-cs"/>
              </a:rPr>
              <a:t>Disbursed</a:t>
            </a:r>
            <a:endParaRPr kumimoji="0" lang="id-ID" sz="700" b="0" i="0" u="none" strike="noStrike" kern="0" cap="none" spc="0" normalizeH="0" baseline="0" noProof="0" dirty="0">
              <a:ln>
                <a:noFill/>
              </a:ln>
              <a:solidFill>
                <a:sysClr val="windowText" lastClr="000000"/>
              </a:solidFill>
              <a:effectLst/>
              <a:uLnTx/>
              <a:uFillTx/>
              <a:latin typeface="Nexa Bold"/>
              <a:ea typeface="+mn-ea"/>
              <a:cs typeface="+mn-cs"/>
            </a:endParaRPr>
          </a:p>
        </p:txBody>
      </p:sp>
      <p:sp>
        <p:nvSpPr>
          <p:cNvPr id="34" name="TextBox 33">
            <a:extLst>
              <a:ext uri="{FF2B5EF4-FFF2-40B4-BE49-F238E27FC236}">
                <a16:creationId xmlns:a16="http://schemas.microsoft.com/office/drawing/2014/main" id="{CAA527B7-8280-4686-885C-42FB71987939}"/>
              </a:ext>
            </a:extLst>
          </p:cNvPr>
          <p:cNvSpPr txBox="1"/>
          <p:nvPr/>
        </p:nvSpPr>
        <p:spPr>
          <a:xfrm>
            <a:off x="3866188" y="893492"/>
            <a:ext cx="2719388" cy="215444"/>
          </a:xfrm>
          <a:prstGeom prst="rect">
            <a:avLst/>
          </a:prstGeom>
          <a:noFill/>
        </p:spPr>
        <p:txBody>
          <a:bodyPr wrap="square" lIns="0" rIns="0" rtlCol="0">
            <a:spAutoFit/>
          </a:bodyPr>
          <a:lstStyle/>
          <a:p>
            <a:pPr algn="just">
              <a:spcAft>
                <a:spcPts val="600"/>
              </a:spcAft>
              <a:buClr>
                <a:srgbClr val="22A958"/>
              </a:buClr>
            </a:pPr>
            <a:r>
              <a:rPr lang="en-US" sz="800" b="1" dirty="0">
                <a:solidFill>
                  <a:srgbClr val="22B14C"/>
                </a:solidFill>
                <a:latin typeface="Nexa Book" panose="02000000000000000000" pitchFamily="50" charset="0"/>
              </a:rPr>
              <a:t>MFI DISTRIBUTION (USD)</a:t>
            </a:r>
            <a:endParaRPr lang="es-BO" sz="400" b="1" dirty="0">
              <a:solidFill>
                <a:srgbClr val="22B14C"/>
              </a:solidFill>
              <a:latin typeface="Nexa Book" panose="02000000000000000000" pitchFamily="50" charset="0"/>
            </a:endParaRPr>
          </a:p>
        </p:txBody>
      </p:sp>
      <p:pic>
        <p:nvPicPr>
          <p:cNvPr id="35" name="27 Imagen">
            <a:extLst>
              <a:ext uri="{FF2B5EF4-FFF2-40B4-BE49-F238E27FC236}">
                <a16:creationId xmlns:a16="http://schemas.microsoft.com/office/drawing/2014/main" id="{00000000-0008-0000-0B00-00001C000000}"/>
              </a:ext>
            </a:extLst>
          </p:cNvPr>
          <p:cNvPicPr>
            <a:picLocks noChangeAspect="1" noChangeArrowheads="1"/>
            <a:extLst>
              <a:ext uri="{84589F7E-364E-4C9E-8A38-B11213B215E9}">
                <a14:cameraTool xmlns:a14="http://schemas.microsoft.com/office/drawing/2010/main" cellRange="'LOCFUND EEFF Summary'!$A$4:$F$16" spid="_x0000_s4438"/>
              </a:ext>
            </a:extLst>
          </p:cNvPicPr>
          <p:nvPr/>
        </p:nvPicPr>
        <p:blipFill>
          <a:blip r:embed="rId12"/>
          <a:srcRect/>
          <a:stretch>
            <a:fillRect/>
          </a:stretch>
        </p:blipFill>
        <p:spPr bwMode="auto">
          <a:xfrm>
            <a:off x="275317" y="922684"/>
            <a:ext cx="3525538" cy="161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640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A close up of a sign&#10;&#10;Description automatically generated">
            <a:extLst>
              <a:ext uri="{FF2B5EF4-FFF2-40B4-BE49-F238E27FC236}">
                <a16:creationId xmlns:a16="http://schemas.microsoft.com/office/drawing/2014/main" id="{276C2B86-14F8-4E53-BEFE-FB55404DD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979" y="106951"/>
            <a:ext cx="1062841" cy="418831"/>
          </a:xfrm>
          <a:prstGeom prst="rect">
            <a:avLst/>
          </a:prstGeom>
        </p:spPr>
      </p:pic>
      <p:sp>
        <p:nvSpPr>
          <p:cNvPr id="26" name="Rectangle 25">
            <a:extLst>
              <a:ext uri="{FF2B5EF4-FFF2-40B4-BE49-F238E27FC236}">
                <a16:creationId xmlns:a16="http://schemas.microsoft.com/office/drawing/2014/main" id="{3E5DBA09-3035-42AA-AF7C-2250AD85B854}"/>
              </a:ext>
            </a:extLst>
          </p:cNvPr>
          <p:cNvSpPr/>
          <p:nvPr/>
        </p:nvSpPr>
        <p:spPr>
          <a:xfrm>
            <a:off x="266700" y="653415"/>
            <a:ext cx="6325839" cy="211508"/>
          </a:xfrm>
          <a:prstGeom prst="rect">
            <a:avLst/>
          </a:prstGeom>
          <a:solidFill>
            <a:srgbClr val="046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effectLst>
                  <a:outerShdw blurRad="38100" dist="38100" dir="2700000" algn="tl">
                    <a:srgbClr val="000000">
                      <a:alpha val="43137"/>
                    </a:srgbClr>
                  </a:outerShdw>
                </a:effectLst>
                <a:latin typeface="Nexa Bold" panose="02000000000000000000" pitchFamily="50" charset="0"/>
              </a:rPr>
              <a:t>QUARTERLY REPORT - December 2020</a:t>
            </a:r>
          </a:p>
        </p:txBody>
      </p:sp>
      <p:pic>
        <p:nvPicPr>
          <p:cNvPr id="4" name="Imagen 20">
            <a:extLst>
              <a:ext uri="{FF2B5EF4-FFF2-40B4-BE49-F238E27FC236}">
                <a16:creationId xmlns:a16="http://schemas.microsoft.com/office/drawing/2014/main" id="{D64A4D9A-38E8-4606-A8C9-5D2B9107E297}"/>
              </a:ext>
            </a:extLst>
          </p:cNvPr>
          <p:cNvPicPr>
            <a:picLocks noChangeAspect="1" noChangeArrowheads="1"/>
            <a:extLst>
              <a:ext uri="{84589F7E-364E-4C9E-8A38-B11213B215E9}">
                <a14:cameraTool xmlns:a14="http://schemas.microsoft.com/office/drawing/2010/main" cellRange="'Datos sociales'!$C$2:$S$8" spid="_x0000_s141626"/>
              </a:ext>
            </a:extLst>
          </p:cNvPicPr>
          <p:nvPr/>
        </p:nvPicPr>
        <p:blipFill>
          <a:blip r:embed="rId3"/>
          <a:srcRect/>
          <a:stretch>
            <a:fillRect/>
          </a:stretch>
        </p:blipFill>
        <p:spPr bwMode="auto">
          <a:xfrm>
            <a:off x="266700" y="3368221"/>
            <a:ext cx="6294120" cy="11402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D23BF9-22D2-4124-80EF-F31439379868}"/>
              </a:ext>
            </a:extLst>
          </p:cNvPr>
          <p:cNvSpPr txBox="1"/>
          <p:nvPr/>
        </p:nvSpPr>
        <p:spPr>
          <a:xfrm>
            <a:off x="266700" y="922537"/>
            <a:ext cx="3086099" cy="2108269"/>
          </a:xfrm>
          <a:prstGeom prst="rect">
            <a:avLst/>
          </a:prstGeom>
          <a:noFill/>
        </p:spPr>
        <p:txBody>
          <a:bodyPr wrap="square" lIns="0" rIns="0" rtlCol="0">
            <a:spAutoFit/>
          </a:bodyPr>
          <a:lstStyle/>
          <a:p>
            <a:pPr algn="just">
              <a:buClr>
                <a:srgbClr val="22A958"/>
              </a:buClr>
            </a:pPr>
            <a:r>
              <a:rPr lang="en-US" sz="800" b="1" dirty="0">
                <a:solidFill>
                  <a:srgbClr val="22B14C"/>
                </a:solidFill>
                <a:latin typeface="Nexa Book" panose="02000000000000000000" pitchFamily="50" charset="0"/>
              </a:rPr>
              <a:t>SOCIAL HIGHLIGHTS</a:t>
            </a:r>
            <a:endParaRPr lang="es-BO" sz="400" b="1" dirty="0">
              <a:solidFill>
                <a:srgbClr val="22B14C"/>
              </a:solidFill>
              <a:latin typeface="Nexa Book" panose="02000000000000000000" pitchFamily="50" charset="0"/>
            </a:endParaRPr>
          </a:p>
          <a:p>
            <a:pPr algn="just">
              <a:spcAft>
                <a:spcPts val="600"/>
              </a:spcAft>
              <a:buClr>
                <a:srgbClr val="22A958"/>
              </a:buClr>
            </a:pPr>
            <a:r>
              <a:rPr lang="en-US" sz="600" dirty="0">
                <a:latin typeface="Nexa Book" panose="02000000000000000000" pitchFamily="50" charset="0"/>
              </a:rPr>
              <a:t>(Social highlights pertain exclusively to MFIs in fund’s portfolio)</a:t>
            </a:r>
          </a:p>
          <a:p>
            <a:pPr algn="just">
              <a:spcAft>
                <a:spcPts val="600"/>
              </a:spcAft>
              <a:buClr>
                <a:srgbClr val="22A958"/>
              </a:buClr>
            </a:pPr>
            <a:r>
              <a:rPr lang="en-US" sz="800" dirty="0">
                <a:latin typeface="Nexa Book" panose="02000000000000000000" pitchFamily="50" charset="0"/>
              </a:rPr>
              <a:t>During the pandemic, MFIs had to make significant adjustments to their internal operations and cost reduction in order to increase efficiency. However, they have not lost the client focus, and we would like to highlight some remarkable measures with three emphasis (staff members, clients and community): i) appointing of a senior, fully dedicated person (part of the Board in some cases) focused on response to the Covid-19, ii) Develop a specific response plan (e.g. Contactar, Ahsetfin), iii) taking a customer-centric approach to keep in touch, support them and teach them to deal with the sanitary crisis (e.g. Espoir, Insotec, Diaconia, Contactar), iv) Educate clients about alternative digital channels to reduce social contact (e.g. Espoir, Pro Mujer Bol), and v) Enable staff to work remotely (e.g. Contactar, Pro Mujer Bol, Diaconía).</a:t>
            </a:r>
          </a:p>
        </p:txBody>
      </p:sp>
      <p:sp>
        <p:nvSpPr>
          <p:cNvPr id="6" name="TextBox 5">
            <a:extLst>
              <a:ext uri="{FF2B5EF4-FFF2-40B4-BE49-F238E27FC236}">
                <a16:creationId xmlns:a16="http://schemas.microsoft.com/office/drawing/2014/main" id="{B3C739BD-6698-45F4-B8D8-8247B966F9A6}"/>
              </a:ext>
            </a:extLst>
          </p:cNvPr>
          <p:cNvSpPr txBox="1"/>
          <p:nvPr/>
        </p:nvSpPr>
        <p:spPr>
          <a:xfrm>
            <a:off x="3505203" y="922537"/>
            <a:ext cx="3086099" cy="492443"/>
          </a:xfrm>
          <a:prstGeom prst="rect">
            <a:avLst/>
          </a:prstGeom>
          <a:noFill/>
        </p:spPr>
        <p:txBody>
          <a:bodyPr wrap="square" lIns="0" rIns="0" rtlCol="0">
            <a:spAutoFit/>
          </a:bodyPr>
          <a:lstStyle/>
          <a:p>
            <a:pPr algn="just">
              <a:buClr>
                <a:srgbClr val="22A958"/>
              </a:buClr>
            </a:pPr>
            <a:r>
              <a:rPr lang="en-US" sz="800" b="1" dirty="0">
                <a:solidFill>
                  <a:srgbClr val="22B14C"/>
                </a:solidFill>
                <a:latin typeface="Nexa Book" panose="02000000000000000000" pitchFamily="50" charset="0"/>
              </a:rPr>
              <a:t>DEVELPMENTAL GOALS</a:t>
            </a:r>
            <a:endParaRPr lang="es-BO" sz="400" b="1" dirty="0">
              <a:solidFill>
                <a:srgbClr val="22B14C"/>
              </a:solidFill>
              <a:latin typeface="Nexa Book" panose="02000000000000000000" pitchFamily="50" charset="0"/>
            </a:endParaRPr>
          </a:p>
          <a:p>
            <a:pPr algn="just">
              <a:buClr>
                <a:srgbClr val="22A958"/>
              </a:buClr>
            </a:pPr>
            <a:r>
              <a:rPr lang="en-US" sz="600" dirty="0">
                <a:latin typeface="Nexa Book" panose="02000000000000000000" pitchFamily="50" charset="0"/>
              </a:rPr>
              <a:t>(Below Data corresponds exclusively to MFIs in fund’s portfolio)</a:t>
            </a:r>
          </a:p>
          <a:p>
            <a:pPr algn="just">
              <a:buClr>
                <a:srgbClr val="22A958"/>
              </a:buClr>
            </a:pPr>
            <a:r>
              <a:rPr lang="en-US" sz="600" dirty="0">
                <a:latin typeface="Nexa Book" panose="02000000000000000000" pitchFamily="50" charset="0"/>
              </a:rPr>
              <a:t>(Most recent Social Indicators available, as of December 2020)</a:t>
            </a:r>
          </a:p>
          <a:p>
            <a:pPr algn="just">
              <a:buClr>
                <a:srgbClr val="22A958"/>
              </a:buClr>
            </a:pPr>
            <a:r>
              <a:rPr lang="en-US" sz="600" b="1" dirty="0">
                <a:latin typeface="Nexa Book" panose="02000000000000000000" pitchFamily="50" charset="0"/>
              </a:rPr>
              <a:t>(All goals must be met by year 6 of operations)</a:t>
            </a:r>
          </a:p>
        </p:txBody>
      </p:sp>
      <p:sp>
        <p:nvSpPr>
          <p:cNvPr id="8" name="02b">
            <a:extLst>
              <a:ext uri="{FF2B5EF4-FFF2-40B4-BE49-F238E27FC236}">
                <a16:creationId xmlns:a16="http://schemas.microsoft.com/office/drawing/2014/main" id="{5C2A247D-9545-4232-B246-5E86D83FADC7}"/>
              </a:ext>
            </a:extLst>
          </p:cNvPr>
          <p:cNvSpPr>
            <a:spLocks noChangeAspect="1"/>
          </p:cNvSpPr>
          <p:nvPr/>
        </p:nvSpPr>
        <p:spPr>
          <a:xfrm flipH="1">
            <a:off x="3624288" y="1637888"/>
            <a:ext cx="545839" cy="545838"/>
          </a:xfrm>
          <a:prstGeom prst="arc">
            <a:avLst>
              <a:gd name="adj1" fmla="val 10855716"/>
              <a:gd name="adj2" fmla="val 21551914"/>
            </a:avLst>
          </a:prstGeom>
          <a:ln w="57150" cap="rnd">
            <a:solidFill>
              <a:schemeClr val="tx1"/>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srgbClr val="222D47"/>
              </a:solidFill>
            </a:endParaRPr>
          </a:p>
        </p:txBody>
      </p:sp>
      <p:sp>
        <p:nvSpPr>
          <p:cNvPr id="9" name="02b">
            <a:extLst>
              <a:ext uri="{FF2B5EF4-FFF2-40B4-BE49-F238E27FC236}">
                <a16:creationId xmlns:a16="http://schemas.microsoft.com/office/drawing/2014/main" id="{89B403ED-DA41-46FC-BA70-ECDCE63199A4}"/>
              </a:ext>
            </a:extLst>
          </p:cNvPr>
          <p:cNvSpPr>
            <a:spLocks noChangeAspect="1"/>
          </p:cNvSpPr>
          <p:nvPr/>
        </p:nvSpPr>
        <p:spPr>
          <a:xfrm flipH="1">
            <a:off x="3624288" y="1637352"/>
            <a:ext cx="545839" cy="545838"/>
          </a:xfrm>
          <a:prstGeom prst="arc">
            <a:avLst>
              <a:gd name="adj1" fmla="val 15597517"/>
              <a:gd name="adj2" fmla="val 21546458"/>
            </a:avLst>
          </a:prstGeom>
          <a:ln w="57150" cap="rnd">
            <a:solidFill>
              <a:srgbClr val="00C607"/>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solidFill>
                <a:srgbClr val="222D47"/>
              </a:solidFill>
            </a:endParaRPr>
          </a:p>
        </p:txBody>
      </p:sp>
      <p:sp>
        <p:nvSpPr>
          <p:cNvPr id="10" name="TextBox 9">
            <a:extLst>
              <a:ext uri="{FF2B5EF4-FFF2-40B4-BE49-F238E27FC236}">
                <a16:creationId xmlns:a16="http://schemas.microsoft.com/office/drawing/2014/main" id="{4164642D-41DC-41B0-8043-60E20883FE13}"/>
              </a:ext>
            </a:extLst>
          </p:cNvPr>
          <p:cNvSpPr txBox="1"/>
          <p:nvPr/>
        </p:nvSpPr>
        <p:spPr>
          <a:xfrm>
            <a:off x="3795388" y="1423067"/>
            <a:ext cx="205493" cy="184666"/>
          </a:xfrm>
          <a:prstGeom prst="rect">
            <a:avLst/>
          </a:prstGeom>
          <a:noFill/>
        </p:spPr>
        <p:txBody>
          <a:bodyPr wrap="square" lIns="0" rIns="0" rtlCol="0">
            <a:spAutoFit/>
          </a:bodyPr>
          <a:lstStyle/>
          <a:p>
            <a:pPr algn="ctr">
              <a:spcBef>
                <a:spcPts val="600"/>
              </a:spcBef>
              <a:spcAft>
                <a:spcPts val="600"/>
              </a:spcAft>
              <a:buClr>
                <a:srgbClr val="22A958"/>
              </a:buClr>
            </a:pPr>
            <a:r>
              <a:rPr lang="en-US" sz="600" dirty="0">
                <a:latin typeface="Nexa Book" panose="02000000000000000000" pitchFamily="50" charset="0"/>
              </a:rPr>
              <a:t>&gt;50%</a:t>
            </a:r>
          </a:p>
        </p:txBody>
      </p:sp>
      <p:sp>
        <p:nvSpPr>
          <p:cNvPr id="12" name="TextBox 11">
            <a:extLst>
              <a:ext uri="{FF2B5EF4-FFF2-40B4-BE49-F238E27FC236}">
                <a16:creationId xmlns:a16="http://schemas.microsoft.com/office/drawing/2014/main" id="{F63B7A65-5C30-44F8-BBC9-6AE4AF262D73}"/>
              </a:ext>
            </a:extLst>
          </p:cNvPr>
          <p:cNvSpPr txBox="1"/>
          <p:nvPr/>
        </p:nvSpPr>
        <p:spPr>
          <a:xfrm>
            <a:off x="4879691" y="1744255"/>
            <a:ext cx="235850" cy="200055"/>
          </a:xfrm>
          <a:prstGeom prst="rect">
            <a:avLst/>
          </a:prstGeom>
          <a:noFill/>
        </p:spPr>
        <p:txBody>
          <a:bodyPr wrap="square" lIns="0" rIns="0" rtlCol="0">
            <a:spAutoFit/>
          </a:bodyPr>
          <a:lstStyle/>
          <a:p>
            <a:pPr algn="ctr">
              <a:spcBef>
                <a:spcPts val="600"/>
              </a:spcBef>
              <a:spcAft>
                <a:spcPts val="600"/>
              </a:spcAft>
              <a:buClr>
                <a:srgbClr val="22A958"/>
              </a:buClr>
            </a:pPr>
            <a:r>
              <a:rPr lang="en-US" sz="700" b="1" dirty="0">
                <a:solidFill>
                  <a:srgbClr val="00C607"/>
                </a:solidFill>
                <a:latin typeface="Nexa Book" panose="02000000000000000000" pitchFamily="50" charset="0"/>
              </a:rPr>
              <a:t>44%</a:t>
            </a:r>
          </a:p>
        </p:txBody>
      </p:sp>
      <p:sp>
        <p:nvSpPr>
          <p:cNvPr id="14" name="Rectangle 13">
            <a:extLst>
              <a:ext uri="{FF2B5EF4-FFF2-40B4-BE49-F238E27FC236}">
                <a16:creationId xmlns:a16="http://schemas.microsoft.com/office/drawing/2014/main" id="{ACDDE416-54BB-490E-806B-F252FEC827B9}"/>
              </a:ext>
            </a:extLst>
          </p:cNvPr>
          <p:cNvSpPr>
            <a:spLocks noChangeAspect="1"/>
          </p:cNvSpPr>
          <p:nvPr/>
        </p:nvSpPr>
        <p:spPr>
          <a:xfrm>
            <a:off x="3597416" y="1956410"/>
            <a:ext cx="594360" cy="129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 kern="0" dirty="0">
                <a:solidFill>
                  <a:sysClr val="windowText" lastClr="000000"/>
                </a:solidFill>
                <a:latin typeface="Nexa Book" panose="02000000000000000000" pitchFamily="50" charset="0"/>
              </a:rPr>
              <a:t>Female Clients</a:t>
            </a:r>
            <a:endParaRPr kumimoji="0" lang="en-US" sz="600" b="1" i="0" u="none" strike="noStrike" kern="0" cap="none" spc="0" normalizeH="0" baseline="0" dirty="0">
              <a:ln>
                <a:noFill/>
              </a:ln>
              <a:solidFill>
                <a:srgbClr val="006446"/>
              </a:solidFill>
              <a:effectLst/>
              <a:uLnTx/>
              <a:uFillTx/>
              <a:latin typeface="Nexa Book" panose="02000000000000000000" pitchFamily="50" charset="0"/>
            </a:endParaRPr>
          </a:p>
        </p:txBody>
      </p:sp>
      <p:sp>
        <p:nvSpPr>
          <p:cNvPr id="15" name="02b">
            <a:extLst>
              <a:ext uri="{FF2B5EF4-FFF2-40B4-BE49-F238E27FC236}">
                <a16:creationId xmlns:a16="http://schemas.microsoft.com/office/drawing/2014/main" id="{85EB4424-8DAC-4C60-82EA-529DD0EA81ED}"/>
              </a:ext>
            </a:extLst>
          </p:cNvPr>
          <p:cNvSpPr>
            <a:spLocks noChangeAspect="1"/>
          </p:cNvSpPr>
          <p:nvPr/>
        </p:nvSpPr>
        <p:spPr>
          <a:xfrm flipH="1">
            <a:off x="4727918" y="1657715"/>
            <a:ext cx="545839" cy="545838"/>
          </a:xfrm>
          <a:prstGeom prst="arc">
            <a:avLst>
              <a:gd name="adj1" fmla="val 10855716"/>
              <a:gd name="adj2" fmla="val 21551914"/>
            </a:avLst>
          </a:prstGeom>
          <a:ln w="57150" cap="rnd">
            <a:solidFill>
              <a:schemeClr val="tx1"/>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srgbClr val="222D47"/>
              </a:solidFill>
            </a:endParaRPr>
          </a:p>
        </p:txBody>
      </p:sp>
      <p:sp>
        <p:nvSpPr>
          <p:cNvPr id="16" name="02b">
            <a:extLst>
              <a:ext uri="{FF2B5EF4-FFF2-40B4-BE49-F238E27FC236}">
                <a16:creationId xmlns:a16="http://schemas.microsoft.com/office/drawing/2014/main" id="{4CFDDBF2-0ADA-4C5B-ACDB-29190044D76D}"/>
              </a:ext>
            </a:extLst>
          </p:cNvPr>
          <p:cNvSpPr>
            <a:spLocks noChangeAspect="1"/>
          </p:cNvSpPr>
          <p:nvPr/>
        </p:nvSpPr>
        <p:spPr>
          <a:xfrm flipH="1">
            <a:off x="4727918" y="1657179"/>
            <a:ext cx="545839" cy="545838"/>
          </a:xfrm>
          <a:prstGeom prst="arc">
            <a:avLst>
              <a:gd name="adj1" fmla="val 16489015"/>
              <a:gd name="adj2" fmla="val 21546458"/>
            </a:avLst>
          </a:prstGeom>
          <a:ln w="57150" cap="rnd">
            <a:solidFill>
              <a:srgbClr val="00C607"/>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solidFill>
                <a:srgbClr val="222D47"/>
              </a:solidFill>
            </a:endParaRPr>
          </a:p>
        </p:txBody>
      </p:sp>
      <p:sp>
        <p:nvSpPr>
          <p:cNvPr id="17" name="Rectangle 16">
            <a:extLst>
              <a:ext uri="{FF2B5EF4-FFF2-40B4-BE49-F238E27FC236}">
                <a16:creationId xmlns:a16="http://schemas.microsoft.com/office/drawing/2014/main" id="{F146DE40-E124-4C79-9331-EFA322971A2F}"/>
              </a:ext>
            </a:extLst>
          </p:cNvPr>
          <p:cNvSpPr>
            <a:spLocks noChangeAspect="1"/>
          </p:cNvSpPr>
          <p:nvPr/>
        </p:nvSpPr>
        <p:spPr>
          <a:xfrm>
            <a:off x="4701046" y="1976237"/>
            <a:ext cx="594360" cy="129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 kern="0" dirty="0">
                <a:solidFill>
                  <a:sysClr val="windowText" lastClr="000000"/>
                </a:solidFill>
                <a:latin typeface="Nexa Book" panose="02000000000000000000" pitchFamily="50" charset="0"/>
              </a:rPr>
              <a:t>Rural Clients</a:t>
            </a:r>
            <a:endParaRPr kumimoji="0" lang="en-US" sz="600" b="1" i="0" u="none" strike="noStrike" kern="0" cap="none" spc="0" normalizeH="0" baseline="0" dirty="0">
              <a:ln>
                <a:noFill/>
              </a:ln>
              <a:solidFill>
                <a:srgbClr val="006446"/>
              </a:solidFill>
              <a:effectLst/>
              <a:uLnTx/>
              <a:uFillTx/>
              <a:latin typeface="Nexa Book" panose="02000000000000000000" pitchFamily="50" charset="0"/>
            </a:endParaRPr>
          </a:p>
        </p:txBody>
      </p:sp>
      <p:sp>
        <p:nvSpPr>
          <p:cNvPr id="18" name="TextBox 17">
            <a:extLst>
              <a:ext uri="{FF2B5EF4-FFF2-40B4-BE49-F238E27FC236}">
                <a16:creationId xmlns:a16="http://schemas.microsoft.com/office/drawing/2014/main" id="{4665550A-4FB6-49A6-8A8B-831DBA8D8131}"/>
              </a:ext>
            </a:extLst>
          </p:cNvPr>
          <p:cNvSpPr txBox="1"/>
          <p:nvPr/>
        </p:nvSpPr>
        <p:spPr>
          <a:xfrm>
            <a:off x="4768750" y="1461273"/>
            <a:ext cx="283070" cy="184666"/>
          </a:xfrm>
          <a:prstGeom prst="rect">
            <a:avLst/>
          </a:prstGeom>
          <a:noFill/>
        </p:spPr>
        <p:txBody>
          <a:bodyPr wrap="square" lIns="0" rIns="0" rtlCol="0">
            <a:spAutoFit/>
          </a:bodyPr>
          <a:lstStyle/>
          <a:p>
            <a:pPr algn="ctr">
              <a:spcBef>
                <a:spcPts val="600"/>
              </a:spcBef>
              <a:spcAft>
                <a:spcPts val="600"/>
              </a:spcAft>
              <a:buClr>
                <a:srgbClr val="22A958"/>
              </a:buClr>
            </a:pPr>
            <a:r>
              <a:rPr lang="en-US" sz="600" dirty="0">
                <a:latin typeface="Nexa Book" panose="02000000000000000000" pitchFamily="50" charset="0"/>
              </a:rPr>
              <a:t>&gt;40%</a:t>
            </a:r>
          </a:p>
        </p:txBody>
      </p:sp>
      <p:cxnSp>
        <p:nvCxnSpPr>
          <p:cNvPr id="20" name="Straight Connector 19">
            <a:extLst>
              <a:ext uri="{FF2B5EF4-FFF2-40B4-BE49-F238E27FC236}">
                <a16:creationId xmlns:a16="http://schemas.microsoft.com/office/drawing/2014/main" id="{AEA4EDE3-9F67-4796-A8A2-6C4C0547B4C8}"/>
              </a:ext>
            </a:extLst>
          </p:cNvPr>
          <p:cNvCxnSpPr/>
          <p:nvPr/>
        </p:nvCxnSpPr>
        <p:spPr>
          <a:xfrm flipV="1">
            <a:off x="3894929" y="1552573"/>
            <a:ext cx="0" cy="1051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ACF124-9E8E-4587-AE54-0CFDD23B0343}"/>
              </a:ext>
            </a:extLst>
          </p:cNvPr>
          <p:cNvCxnSpPr>
            <a:cxnSpLocks/>
          </p:cNvCxnSpPr>
          <p:nvPr/>
        </p:nvCxnSpPr>
        <p:spPr>
          <a:xfrm flipH="1" flipV="1">
            <a:off x="4917567" y="1594587"/>
            <a:ext cx="18561" cy="1051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3429F91-A43E-40DF-815E-0E22E4C00F0A}"/>
              </a:ext>
            </a:extLst>
          </p:cNvPr>
          <p:cNvSpPr txBox="1"/>
          <p:nvPr/>
        </p:nvSpPr>
        <p:spPr>
          <a:xfrm>
            <a:off x="3780210" y="1726200"/>
            <a:ext cx="235850" cy="200055"/>
          </a:xfrm>
          <a:prstGeom prst="rect">
            <a:avLst/>
          </a:prstGeom>
          <a:noFill/>
        </p:spPr>
        <p:txBody>
          <a:bodyPr wrap="square" lIns="0" rIns="0" rtlCol="0">
            <a:spAutoFit/>
          </a:bodyPr>
          <a:lstStyle/>
          <a:p>
            <a:pPr algn="ctr">
              <a:spcBef>
                <a:spcPts val="600"/>
              </a:spcBef>
              <a:spcAft>
                <a:spcPts val="600"/>
              </a:spcAft>
              <a:buClr>
                <a:srgbClr val="22A958"/>
              </a:buClr>
            </a:pPr>
            <a:r>
              <a:rPr lang="en-US" sz="700" b="1" dirty="0">
                <a:solidFill>
                  <a:srgbClr val="00C607"/>
                </a:solidFill>
                <a:latin typeface="Nexa Book" panose="02000000000000000000" pitchFamily="50" charset="0"/>
              </a:rPr>
              <a:t>54%</a:t>
            </a:r>
          </a:p>
        </p:txBody>
      </p:sp>
      <p:sp>
        <p:nvSpPr>
          <p:cNvPr id="27" name="TextBox 26">
            <a:extLst>
              <a:ext uri="{FF2B5EF4-FFF2-40B4-BE49-F238E27FC236}">
                <a16:creationId xmlns:a16="http://schemas.microsoft.com/office/drawing/2014/main" id="{66889C06-847A-430D-A797-9DF3AB40FFD2}"/>
              </a:ext>
            </a:extLst>
          </p:cNvPr>
          <p:cNvSpPr txBox="1"/>
          <p:nvPr/>
        </p:nvSpPr>
        <p:spPr>
          <a:xfrm>
            <a:off x="5983322" y="1726699"/>
            <a:ext cx="235850" cy="200055"/>
          </a:xfrm>
          <a:prstGeom prst="rect">
            <a:avLst/>
          </a:prstGeom>
          <a:noFill/>
        </p:spPr>
        <p:txBody>
          <a:bodyPr wrap="square" lIns="0" rIns="0" rtlCol="0">
            <a:spAutoFit/>
          </a:bodyPr>
          <a:lstStyle/>
          <a:p>
            <a:pPr algn="ctr">
              <a:spcBef>
                <a:spcPts val="600"/>
              </a:spcBef>
              <a:spcAft>
                <a:spcPts val="600"/>
              </a:spcAft>
              <a:buClr>
                <a:srgbClr val="22A958"/>
              </a:buClr>
            </a:pPr>
            <a:r>
              <a:rPr lang="en-US" sz="700" b="1" dirty="0">
                <a:solidFill>
                  <a:srgbClr val="00C607"/>
                </a:solidFill>
                <a:latin typeface="Nexa Book" panose="02000000000000000000" pitchFamily="50" charset="0"/>
              </a:rPr>
              <a:t>879</a:t>
            </a:r>
          </a:p>
        </p:txBody>
      </p:sp>
      <p:sp>
        <p:nvSpPr>
          <p:cNvPr id="28" name="02b">
            <a:extLst>
              <a:ext uri="{FF2B5EF4-FFF2-40B4-BE49-F238E27FC236}">
                <a16:creationId xmlns:a16="http://schemas.microsoft.com/office/drawing/2014/main" id="{ABBBAC3F-0F72-40B0-BAB2-655C755854F1}"/>
              </a:ext>
            </a:extLst>
          </p:cNvPr>
          <p:cNvSpPr>
            <a:spLocks noChangeAspect="1"/>
          </p:cNvSpPr>
          <p:nvPr/>
        </p:nvSpPr>
        <p:spPr>
          <a:xfrm flipH="1">
            <a:off x="5831549" y="1640159"/>
            <a:ext cx="545839" cy="545838"/>
          </a:xfrm>
          <a:prstGeom prst="arc">
            <a:avLst>
              <a:gd name="adj1" fmla="val 10855716"/>
              <a:gd name="adj2" fmla="val 21551914"/>
            </a:avLst>
          </a:prstGeom>
          <a:ln w="57150" cap="rnd">
            <a:solidFill>
              <a:schemeClr val="tx1"/>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srgbClr val="222D47"/>
              </a:solidFill>
            </a:endParaRPr>
          </a:p>
        </p:txBody>
      </p:sp>
      <p:sp>
        <p:nvSpPr>
          <p:cNvPr id="29" name="02b">
            <a:extLst>
              <a:ext uri="{FF2B5EF4-FFF2-40B4-BE49-F238E27FC236}">
                <a16:creationId xmlns:a16="http://schemas.microsoft.com/office/drawing/2014/main" id="{06187043-C271-4468-9C8A-D57C64057C78}"/>
              </a:ext>
            </a:extLst>
          </p:cNvPr>
          <p:cNvSpPr>
            <a:spLocks noChangeAspect="1"/>
          </p:cNvSpPr>
          <p:nvPr/>
        </p:nvSpPr>
        <p:spPr>
          <a:xfrm flipH="1">
            <a:off x="5831549" y="1639623"/>
            <a:ext cx="545839" cy="545838"/>
          </a:xfrm>
          <a:prstGeom prst="arc">
            <a:avLst>
              <a:gd name="adj1" fmla="val 18654326"/>
              <a:gd name="adj2" fmla="val 21546458"/>
            </a:avLst>
          </a:prstGeom>
          <a:ln w="57150" cap="rnd">
            <a:solidFill>
              <a:srgbClr val="00C607"/>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solidFill>
                <a:srgbClr val="222D47"/>
              </a:solidFill>
            </a:endParaRPr>
          </a:p>
        </p:txBody>
      </p:sp>
      <p:sp>
        <p:nvSpPr>
          <p:cNvPr id="30" name="Rectangle 29">
            <a:extLst>
              <a:ext uri="{FF2B5EF4-FFF2-40B4-BE49-F238E27FC236}">
                <a16:creationId xmlns:a16="http://schemas.microsoft.com/office/drawing/2014/main" id="{06EF69F6-1D58-4761-980A-CF974C75117B}"/>
              </a:ext>
            </a:extLst>
          </p:cNvPr>
          <p:cNvSpPr>
            <a:spLocks noChangeAspect="1"/>
          </p:cNvSpPr>
          <p:nvPr/>
        </p:nvSpPr>
        <p:spPr>
          <a:xfrm>
            <a:off x="5739414" y="1958681"/>
            <a:ext cx="724886" cy="129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 kern="0" dirty="0">
                <a:solidFill>
                  <a:sysClr val="windowText" lastClr="000000"/>
                </a:solidFill>
                <a:latin typeface="Nexa Book" panose="02000000000000000000" pitchFamily="50" charset="0"/>
              </a:rPr>
              <a:t>Avg. Loan Size (b)</a:t>
            </a:r>
            <a:endParaRPr kumimoji="0" lang="en-US" sz="600" b="1" i="0" u="none" strike="noStrike" kern="0" cap="none" spc="0" normalizeH="0" baseline="0" dirty="0">
              <a:ln>
                <a:noFill/>
              </a:ln>
              <a:solidFill>
                <a:srgbClr val="006446"/>
              </a:solidFill>
              <a:effectLst/>
              <a:uLnTx/>
              <a:uFillTx/>
              <a:latin typeface="Nexa Book" panose="02000000000000000000" pitchFamily="50" charset="0"/>
            </a:endParaRPr>
          </a:p>
        </p:txBody>
      </p:sp>
      <p:sp>
        <p:nvSpPr>
          <p:cNvPr id="33" name="TextBox 32">
            <a:extLst>
              <a:ext uri="{FF2B5EF4-FFF2-40B4-BE49-F238E27FC236}">
                <a16:creationId xmlns:a16="http://schemas.microsoft.com/office/drawing/2014/main" id="{9997A903-16DC-42B8-8485-E3BE95170287}"/>
              </a:ext>
            </a:extLst>
          </p:cNvPr>
          <p:cNvSpPr txBox="1"/>
          <p:nvPr/>
        </p:nvSpPr>
        <p:spPr>
          <a:xfrm>
            <a:off x="5983793" y="2493927"/>
            <a:ext cx="235850" cy="200055"/>
          </a:xfrm>
          <a:prstGeom prst="rect">
            <a:avLst/>
          </a:prstGeom>
          <a:noFill/>
        </p:spPr>
        <p:txBody>
          <a:bodyPr wrap="square" lIns="0" rIns="0" rtlCol="0">
            <a:spAutoFit/>
          </a:bodyPr>
          <a:lstStyle/>
          <a:p>
            <a:pPr algn="ctr">
              <a:spcBef>
                <a:spcPts val="600"/>
              </a:spcBef>
              <a:spcAft>
                <a:spcPts val="600"/>
              </a:spcAft>
              <a:buClr>
                <a:srgbClr val="22A958"/>
              </a:buClr>
            </a:pPr>
            <a:r>
              <a:rPr lang="en-US" sz="700" b="1" dirty="0">
                <a:solidFill>
                  <a:srgbClr val="00C607"/>
                </a:solidFill>
                <a:latin typeface="Nexa Book" panose="02000000000000000000" pitchFamily="50" charset="0"/>
              </a:rPr>
              <a:t>1.5%</a:t>
            </a:r>
          </a:p>
        </p:txBody>
      </p:sp>
      <p:sp>
        <p:nvSpPr>
          <p:cNvPr id="34" name="02b">
            <a:extLst>
              <a:ext uri="{FF2B5EF4-FFF2-40B4-BE49-F238E27FC236}">
                <a16:creationId xmlns:a16="http://schemas.microsoft.com/office/drawing/2014/main" id="{6A81950B-F0A5-4A8F-A412-B502C016ED24}"/>
              </a:ext>
            </a:extLst>
          </p:cNvPr>
          <p:cNvSpPr>
            <a:spLocks noChangeAspect="1"/>
          </p:cNvSpPr>
          <p:nvPr/>
        </p:nvSpPr>
        <p:spPr>
          <a:xfrm flipH="1">
            <a:off x="5832020" y="2407387"/>
            <a:ext cx="545839" cy="545838"/>
          </a:xfrm>
          <a:prstGeom prst="arc">
            <a:avLst>
              <a:gd name="adj1" fmla="val 10855716"/>
              <a:gd name="adj2" fmla="val 21551914"/>
            </a:avLst>
          </a:prstGeom>
          <a:ln w="57150" cap="rnd">
            <a:solidFill>
              <a:schemeClr val="tx1"/>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srgbClr val="222D47"/>
              </a:solidFill>
            </a:endParaRPr>
          </a:p>
        </p:txBody>
      </p:sp>
      <p:sp>
        <p:nvSpPr>
          <p:cNvPr id="35" name="02b">
            <a:extLst>
              <a:ext uri="{FF2B5EF4-FFF2-40B4-BE49-F238E27FC236}">
                <a16:creationId xmlns:a16="http://schemas.microsoft.com/office/drawing/2014/main" id="{556E68AB-5F88-47AF-86C7-F76064E53265}"/>
              </a:ext>
            </a:extLst>
          </p:cNvPr>
          <p:cNvSpPr>
            <a:spLocks noChangeAspect="1"/>
          </p:cNvSpPr>
          <p:nvPr/>
        </p:nvSpPr>
        <p:spPr>
          <a:xfrm flipH="1">
            <a:off x="5832020" y="2406851"/>
            <a:ext cx="545839" cy="545838"/>
          </a:xfrm>
          <a:prstGeom prst="arc">
            <a:avLst>
              <a:gd name="adj1" fmla="val 19547721"/>
              <a:gd name="adj2" fmla="val 21546458"/>
            </a:avLst>
          </a:prstGeom>
          <a:ln w="57150" cap="rnd">
            <a:solidFill>
              <a:srgbClr val="00C607"/>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solidFill>
                <a:srgbClr val="222D47"/>
              </a:solidFill>
            </a:endParaRPr>
          </a:p>
        </p:txBody>
      </p:sp>
      <p:sp>
        <p:nvSpPr>
          <p:cNvPr id="36" name="Rectangle 35">
            <a:extLst>
              <a:ext uri="{FF2B5EF4-FFF2-40B4-BE49-F238E27FC236}">
                <a16:creationId xmlns:a16="http://schemas.microsoft.com/office/drawing/2014/main" id="{3BF42FF2-4ADF-4C59-A6A0-C8C9A5376E4C}"/>
              </a:ext>
            </a:extLst>
          </p:cNvPr>
          <p:cNvSpPr>
            <a:spLocks noChangeAspect="1"/>
          </p:cNvSpPr>
          <p:nvPr/>
        </p:nvSpPr>
        <p:spPr>
          <a:xfrm>
            <a:off x="5805148" y="2725909"/>
            <a:ext cx="594360" cy="129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 kern="0" dirty="0">
                <a:solidFill>
                  <a:sysClr val="windowText" lastClr="000000"/>
                </a:solidFill>
                <a:latin typeface="Nexa Book" panose="02000000000000000000" pitchFamily="50" charset="0"/>
              </a:rPr>
              <a:t>Write-offs</a:t>
            </a:r>
            <a:endParaRPr kumimoji="0" lang="en-US" sz="600" b="1" i="0" u="none" strike="noStrike" kern="0" cap="none" spc="0" normalizeH="0" baseline="0" dirty="0">
              <a:ln>
                <a:noFill/>
              </a:ln>
              <a:solidFill>
                <a:srgbClr val="006446"/>
              </a:solidFill>
              <a:effectLst/>
              <a:uLnTx/>
              <a:uFillTx/>
              <a:latin typeface="Nexa Book" panose="02000000000000000000" pitchFamily="50" charset="0"/>
            </a:endParaRPr>
          </a:p>
        </p:txBody>
      </p:sp>
      <p:sp>
        <p:nvSpPr>
          <p:cNvPr id="38" name="TextBox 37">
            <a:extLst>
              <a:ext uri="{FF2B5EF4-FFF2-40B4-BE49-F238E27FC236}">
                <a16:creationId xmlns:a16="http://schemas.microsoft.com/office/drawing/2014/main" id="{B3334228-FDDB-4C5E-B581-8B610D2D9C21}"/>
              </a:ext>
            </a:extLst>
          </p:cNvPr>
          <p:cNvSpPr txBox="1"/>
          <p:nvPr/>
        </p:nvSpPr>
        <p:spPr>
          <a:xfrm>
            <a:off x="5979797" y="1423067"/>
            <a:ext cx="256698" cy="184666"/>
          </a:xfrm>
          <a:prstGeom prst="rect">
            <a:avLst/>
          </a:prstGeom>
          <a:noFill/>
        </p:spPr>
        <p:txBody>
          <a:bodyPr wrap="square" lIns="0" rIns="0" rtlCol="0">
            <a:spAutoFit/>
          </a:bodyPr>
          <a:lstStyle/>
          <a:p>
            <a:pPr algn="ctr">
              <a:spcBef>
                <a:spcPts val="600"/>
              </a:spcBef>
              <a:spcAft>
                <a:spcPts val="600"/>
              </a:spcAft>
              <a:buClr>
                <a:srgbClr val="22A958"/>
              </a:buClr>
            </a:pPr>
            <a:r>
              <a:rPr lang="en-US" sz="600" dirty="0">
                <a:latin typeface="Nexa Book" panose="02000000000000000000" pitchFamily="50" charset="0"/>
              </a:rPr>
              <a:t>&lt;1,500</a:t>
            </a:r>
          </a:p>
        </p:txBody>
      </p:sp>
      <p:cxnSp>
        <p:nvCxnSpPr>
          <p:cNvPr id="39" name="Straight Connector 38">
            <a:extLst>
              <a:ext uri="{FF2B5EF4-FFF2-40B4-BE49-F238E27FC236}">
                <a16:creationId xmlns:a16="http://schemas.microsoft.com/office/drawing/2014/main" id="{A60D62FC-360F-499E-98FE-BC935BCAB9BE}"/>
              </a:ext>
            </a:extLst>
          </p:cNvPr>
          <p:cNvCxnSpPr/>
          <p:nvPr/>
        </p:nvCxnSpPr>
        <p:spPr>
          <a:xfrm flipV="1">
            <a:off x="6104940" y="1552573"/>
            <a:ext cx="0" cy="1051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7E0011A-C52E-42E4-A737-BAC92BA23C7B}"/>
              </a:ext>
            </a:extLst>
          </p:cNvPr>
          <p:cNvSpPr txBox="1"/>
          <p:nvPr/>
        </p:nvSpPr>
        <p:spPr>
          <a:xfrm>
            <a:off x="4811713" y="2461170"/>
            <a:ext cx="371806" cy="200055"/>
          </a:xfrm>
          <a:prstGeom prst="rect">
            <a:avLst/>
          </a:prstGeom>
          <a:noFill/>
        </p:spPr>
        <p:txBody>
          <a:bodyPr wrap="square" lIns="0" rIns="0" rtlCol="0">
            <a:spAutoFit/>
          </a:bodyPr>
          <a:lstStyle/>
          <a:p>
            <a:pPr algn="ctr">
              <a:spcBef>
                <a:spcPts val="600"/>
              </a:spcBef>
              <a:spcAft>
                <a:spcPts val="600"/>
              </a:spcAft>
              <a:buClr>
                <a:srgbClr val="22A958"/>
              </a:buClr>
            </a:pPr>
            <a:r>
              <a:rPr lang="en-US" sz="700" b="1" dirty="0">
                <a:solidFill>
                  <a:srgbClr val="C00000"/>
                </a:solidFill>
                <a:latin typeface="Nexa Book" panose="02000000000000000000" pitchFamily="50" charset="0"/>
              </a:rPr>
              <a:t>14,149</a:t>
            </a:r>
          </a:p>
        </p:txBody>
      </p:sp>
      <p:sp>
        <p:nvSpPr>
          <p:cNvPr id="42" name="02b">
            <a:extLst>
              <a:ext uri="{FF2B5EF4-FFF2-40B4-BE49-F238E27FC236}">
                <a16:creationId xmlns:a16="http://schemas.microsoft.com/office/drawing/2014/main" id="{EF69E728-9EB9-41A5-B9D4-7ECED9708458}"/>
              </a:ext>
            </a:extLst>
          </p:cNvPr>
          <p:cNvSpPr>
            <a:spLocks noChangeAspect="1"/>
          </p:cNvSpPr>
          <p:nvPr/>
        </p:nvSpPr>
        <p:spPr>
          <a:xfrm flipH="1">
            <a:off x="4727918" y="2374630"/>
            <a:ext cx="545839" cy="545838"/>
          </a:xfrm>
          <a:prstGeom prst="arc">
            <a:avLst>
              <a:gd name="adj1" fmla="val 10855716"/>
              <a:gd name="adj2" fmla="val 21551914"/>
            </a:avLst>
          </a:prstGeom>
          <a:ln w="57150" cap="rnd">
            <a:solidFill>
              <a:schemeClr val="tx1"/>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srgbClr val="222D47"/>
              </a:solidFill>
            </a:endParaRPr>
          </a:p>
        </p:txBody>
      </p:sp>
      <p:sp>
        <p:nvSpPr>
          <p:cNvPr id="43" name="02b">
            <a:extLst>
              <a:ext uri="{FF2B5EF4-FFF2-40B4-BE49-F238E27FC236}">
                <a16:creationId xmlns:a16="http://schemas.microsoft.com/office/drawing/2014/main" id="{5792EE16-4B70-43BD-87D4-EEAC09F7F51D}"/>
              </a:ext>
            </a:extLst>
          </p:cNvPr>
          <p:cNvSpPr>
            <a:spLocks noChangeAspect="1"/>
          </p:cNvSpPr>
          <p:nvPr/>
        </p:nvSpPr>
        <p:spPr>
          <a:xfrm flipH="1">
            <a:off x="4727918" y="2374094"/>
            <a:ext cx="545839" cy="545838"/>
          </a:xfrm>
          <a:prstGeom prst="arc">
            <a:avLst>
              <a:gd name="adj1" fmla="val 20285971"/>
              <a:gd name="adj2" fmla="val 21546458"/>
            </a:avLst>
          </a:prstGeom>
          <a:ln w="57150" cap="rnd">
            <a:solidFill>
              <a:srgbClr val="C00000"/>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solidFill>
                <a:srgbClr val="222D47"/>
              </a:solidFill>
            </a:endParaRPr>
          </a:p>
        </p:txBody>
      </p:sp>
      <p:sp>
        <p:nvSpPr>
          <p:cNvPr id="44" name="Rectangle 43">
            <a:extLst>
              <a:ext uri="{FF2B5EF4-FFF2-40B4-BE49-F238E27FC236}">
                <a16:creationId xmlns:a16="http://schemas.microsoft.com/office/drawing/2014/main" id="{5135D9A2-8C9D-4885-B624-773852E362CD}"/>
              </a:ext>
            </a:extLst>
          </p:cNvPr>
          <p:cNvSpPr>
            <a:spLocks noChangeAspect="1"/>
          </p:cNvSpPr>
          <p:nvPr/>
        </p:nvSpPr>
        <p:spPr>
          <a:xfrm>
            <a:off x="4701046" y="2693152"/>
            <a:ext cx="594360" cy="129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 kern="0" dirty="0">
                <a:solidFill>
                  <a:sysClr val="windowText" lastClr="000000"/>
                </a:solidFill>
                <a:latin typeface="Nexa Book" panose="02000000000000000000" pitchFamily="50" charset="0"/>
              </a:rPr>
              <a:t>Total Clients reached</a:t>
            </a:r>
            <a:endParaRPr kumimoji="0" lang="en-US" sz="600" b="1" i="0" u="none" strike="noStrike" kern="0" cap="none" spc="0" normalizeH="0" baseline="0" dirty="0">
              <a:ln>
                <a:noFill/>
              </a:ln>
              <a:solidFill>
                <a:srgbClr val="006446"/>
              </a:solidFill>
              <a:effectLst/>
              <a:uLnTx/>
              <a:uFillTx/>
              <a:latin typeface="Nexa Book" panose="02000000000000000000" pitchFamily="50" charset="0"/>
            </a:endParaRPr>
          </a:p>
        </p:txBody>
      </p:sp>
      <p:sp>
        <p:nvSpPr>
          <p:cNvPr id="45" name="TextBox 44">
            <a:extLst>
              <a:ext uri="{FF2B5EF4-FFF2-40B4-BE49-F238E27FC236}">
                <a16:creationId xmlns:a16="http://schemas.microsoft.com/office/drawing/2014/main" id="{3366E879-579B-44E3-B5FA-332D0081F52C}"/>
              </a:ext>
            </a:extLst>
          </p:cNvPr>
          <p:cNvSpPr txBox="1"/>
          <p:nvPr/>
        </p:nvSpPr>
        <p:spPr>
          <a:xfrm>
            <a:off x="5295764" y="2551157"/>
            <a:ext cx="349462" cy="184666"/>
          </a:xfrm>
          <a:prstGeom prst="rect">
            <a:avLst/>
          </a:prstGeom>
          <a:noFill/>
        </p:spPr>
        <p:txBody>
          <a:bodyPr wrap="square" lIns="0" rIns="0" rtlCol="0">
            <a:spAutoFit/>
          </a:bodyPr>
          <a:lstStyle/>
          <a:p>
            <a:pPr algn="ctr">
              <a:spcBef>
                <a:spcPts val="600"/>
              </a:spcBef>
              <a:spcAft>
                <a:spcPts val="600"/>
              </a:spcAft>
              <a:buClr>
                <a:srgbClr val="22A958"/>
              </a:buClr>
            </a:pPr>
            <a:r>
              <a:rPr lang="en-US" sz="600" dirty="0">
                <a:latin typeface="Nexa Book" panose="02000000000000000000" pitchFamily="50" charset="0"/>
              </a:rPr>
              <a:t>&gt;200,00</a:t>
            </a:r>
          </a:p>
        </p:txBody>
      </p:sp>
      <p:sp>
        <p:nvSpPr>
          <p:cNvPr id="47" name="TextBox 46">
            <a:extLst>
              <a:ext uri="{FF2B5EF4-FFF2-40B4-BE49-F238E27FC236}">
                <a16:creationId xmlns:a16="http://schemas.microsoft.com/office/drawing/2014/main" id="{4A5F3824-16FF-41D9-ABB8-AF01EFC39088}"/>
              </a:ext>
            </a:extLst>
          </p:cNvPr>
          <p:cNvSpPr txBox="1"/>
          <p:nvPr/>
        </p:nvSpPr>
        <p:spPr>
          <a:xfrm>
            <a:off x="3779164" y="2396795"/>
            <a:ext cx="235850" cy="200055"/>
          </a:xfrm>
          <a:prstGeom prst="rect">
            <a:avLst/>
          </a:prstGeom>
          <a:noFill/>
        </p:spPr>
        <p:txBody>
          <a:bodyPr wrap="square" lIns="0" rIns="0" rtlCol="0">
            <a:spAutoFit/>
          </a:bodyPr>
          <a:lstStyle/>
          <a:p>
            <a:pPr algn="ctr">
              <a:spcBef>
                <a:spcPts val="600"/>
              </a:spcBef>
              <a:spcAft>
                <a:spcPts val="600"/>
              </a:spcAft>
              <a:buClr>
                <a:srgbClr val="22A958"/>
              </a:buClr>
            </a:pPr>
            <a:r>
              <a:rPr lang="en-US" sz="700" b="1" dirty="0">
                <a:solidFill>
                  <a:srgbClr val="00C607"/>
                </a:solidFill>
                <a:latin typeface="Nexa Book" panose="02000000000000000000" pitchFamily="50" charset="0"/>
              </a:rPr>
              <a:t>100%</a:t>
            </a:r>
          </a:p>
        </p:txBody>
      </p:sp>
      <p:sp>
        <p:nvSpPr>
          <p:cNvPr id="48" name="02b">
            <a:extLst>
              <a:ext uri="{FF2B5EF4-FFF2-40B4-BE49-F238E27FC236}">
                <a16:creationId xmlns:a16="http://schemas.microsoft.com/office/drawing/2014/main" id="{1644162D-C3CE-4272-8438-9938F3107224}"/>
              </a:ext>
            </a:extLst>
          </p:cNvPr>
          <p:cNvSpPr>
            <a:spLocks noChangeAspect="1"/>
          </p:cNvSpPr>
          <p:nvPr/>
        </p:nvSpPr>
        <p:spPr>
          <a:xfrm flipH="1">
            <a:off x="3627391" y="2310255"/>
            <a:ext cx="545839" cy="545838"/>
          </a:xfrm>
          <a:prstGeom prst="arc">
            <a:avLst>
              <a:gd name="adj1" fmla="val 10855716"/>
              <a:gd name="adj2" fmla="val 21551914"/>
            </a:avLst>
          </a:prstGeom>
          <a:ln w="57150" cap="rnd">
            <a:solidFill>
              <a:schemeClr val="tx1"/>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a:solidFill>
                <a:srgbClr val="222D47"/>
              </a:solidFill>
            </a:endParaRPr>
          </a:p>
        </p:txBody>
      </p:sp>
      <p:sp>
        <p:nvSpPr>
          <p:cNvPr id="49" name="02b">
            <a:extLst>
              <a:ext uri="{FF2B5EF4-FFF2-40B4-BE49-F238E27FC236}">
                <a16:creationId xmlns:a16="http://schemas.microsoft.com/office/drawing/2014/main" id="{AE87F897-A2AC-4681-B375-075720DAD503}"/>
              </a:ext>
            </a:extLst>
          </p:cNvPr>
          <p:cNvSpPr>
            <a:spLocks noChangeAspect="1"/>
          </p:cNvSpPr>
          <p:nvPr/>
        </p:nvSpPr>
        <p:spPr>
          <a:xfrm flipH="1">
            <a:off x="3627391" y="2309719"/>
            <a:ext cx="545839" cy="545838"/>
          </a:xfrm>
          <a:prstGeom prst="arc">
            <a:avLst>
              <a:gd name="adj1" fmla="val 10866321"/>
              <a:gd name="adj2" fmla="val 21546458"/>
            </a:avLst>
          </a:prstGeom>
          <a:ln w="57150" cap="rnd">
            <a:solidFill>
              <a:srgbClr val="00C607"/>
            </a:solidFill>
          </a:ln>
          <a:effectLst>
            <a:outerShdw blurRad="63500" sx="102000" sy="102000" algn="ctr"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600" dirty="0">
              <a:solidFill>
                <a:srgbClr val="222D47"/>
              </a:solidFill>
            </a:endParaRPr>
          </a:p>
        </p:txBody>
      </p:sp>
      <p:sp>
        <p:nvSpPr>
          <p:cNvPr id="50" name="Rectangle 49">
            <a:extLst>
              <a:ext uri="{FF2B5EF4-FFF2-40B4-BE49-F238E27FC236}">
                <a16:creationId xmlns:a16="http://schemas.microsoft.com/office/drawing/2014/main" id="{916B1DEF-E7DB-4800-8B4D-AE4B37D861CD}"/>
              </a:ext>
            </a:extLst>
          </p:cNvPr>
          <p:cNvSpPr>
            <a:spLocks noChangeAspect="1"/>
          </p:cNvSpPr>
          <p:nvPr/>
        </p:nvSpPr>
        <p:spPr>
          <a:xfrm>
            <a:off x="3521848" y="2628777"/>
            <a:ext cx="751702" cy="129648"/>
          </a:xfrm>
          <a:prstGeom prst="rect">
            <a:avLst/>
          </a:prstGeom>
          <a:noFill/>
          <a:ln w="19050" cap="flat" cmpd="sng" algn="ctr">
            <a:noFill/>
            <a:prstDash val="solid"/>
            <a:miter lim="800000"/>
          </a:ln>
          <a:effectLst>
            <a:glow rad="12700">
              <a:schemeClr val="tx1">
                <a:lumMod val="50000"/>
                <a:lumOff val="50000"/>
              </a:schemeClr>
            </a:glow>
          </a:effectLst>
        </p:spPr>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00" kern="0" dirty="0">
                <a:solidFill>
                  <a:sysClr val="windowText" lastClr="000000"/>
                </a:solidFill>
                <a:latin typeface="Nexa Book" panose="02000000000000000000" pitchFamily="50" charset="0"/>
              </a:rPr>
              <a:t>Avg. Loan Size/GDP per capita (c)</a:t>
            </a:r>
            <a:endParaRPr kumimoji="0" lang="en-US" sz="600" b="1" i="0" u="none" strike="noStrike" kern="0" cap="none" spc="0" normalizeH="0" baseline="0" dirty="0">
              <a:ln>
                <a:noFill/>
              </a:ln>
              <a:solidFill>
                <a:srgbClr val="006446"/>
              </a:solidFill>
              <a:effectLst/>
              <a:uLnTx/>
              <a:uFillTx/>
              <a:latin typeface="Nexa Book" panose="02000000000000000000" pitchFamily="50" charset="0"/>
            </a:endParaRPr>
          </a:p>
        </p:txBody>
      </p:sp>
      <p:cxnSp>
        <p:nvCxnSpPr>
          <p:cNvPr id="51" name="Straight Connector 50">
            <a:extLst>
              <a:ext uri="{FF2B5EF4-FFF2-40B4-BE49-F238E27FC236}">
                <a16:creationId xmlns:a16="http://schemas.microsoft.com/office/drawing/2014/main" id="{C8D3E79F-80EA-49C8-9594-FC2728193136}"/>
              </a:ext>
            </a:extLst>
          </p:cNvPr>
          <p:cNvCxnSpPr>
            <a:cxnSpLocks/>
          </p:cNvCxnSpPr>
          <p:nvPr/>
        </p:nvCxnSpPr>
        <p:spPr>
          <a:xfrm flipH="1" flipV="1">
            <a:off x="3817040" y="2247127"/>
            <a:ext cx="18561" cy="1051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1838CBB-5B12-4FA1-92AF-9E24BC34B2B3}"/>
              </a:ext>
            </a:extLst>
          </p:cNvPr>
          <p:cNvSpPr txBox="1"/>
          <p:nvPr/>
        </p:nvSpPr>
        <p:spPr>
          <a:xfrm>
            <a:off x="3664070" y="2113813"/>
            <a:ext cx="283070" cy="184666"/>
          </a:xfrm>
          <a:prstGeom prst="rect">
            <a:avLst/>
          </a:prstGeom>
          <a:noFill/>
        </p:spPr>
        <p:txBody>
          <a:bodyPr wrap="square" lIns="0" rIns="0" rtlCol="0">
            <a:spAutoFit/>
          </a:bodyPr>
          <a:lstStyle/>
          <a:p>
            <a:pPr algn="ctr">
              <a:spcBef>
                <a:spcPts val="600"/>
              </a:spcBef>
              <a:spcAft>
                <a:spcPts val="600"/>
              </a:spcAft>
              <a:buClr>
                <a:srgbClr val="22A958"/>
              </a:buClr>
            </a:pPr>
            <a:r>
              <a:rPr lang="en-US" sz="600" dirty="0">
                <a:latin typeface="Nexa Book" panose="02000000000000000000" pitchFamily="50" charset="0"/>
              </a:rPr>
              <a:t>&gt;40%</a:t>
            </a:r>
          </a:p>
        </p:txBody>
      </p:sp>
      <p:sp>
        <p:nvSpPr>
          <p:cNvPr id="53" name="TextBox 52">
            <a:extLst>
              <a:ext uri="{FF2B5EF4-FFF2-40B4-BE49-F238E27FC236}">
                <a16:creationId xmlns:a16="http://schemas.microsoft.com/office/drawing/2014/main" id="{9EBE1265-8086-479D-B85A-6F442E746AEB}"/>
              </a:ext>
            </a:extLst>
          </p:cNvPr>
          <p:cNvSpPr txBox="1"/>
          <p:nvPr/>
        </p:nvSpPr>
        <p:spPr>
          <a:xfrm>
            <a:off x="6002193" y="2190139"/>
            <a:ext cx="205493" cy="184666"/>
          </a:xfrm>
          <a:prstGeom prst="rect">
            <a:avLst/>
          </a:prstGeom>
          <a:noFill/>
        </p:spPr>
        <p:txBody>
          <a:bodyPr wrap="square" lIns="0" rIns="0" rtlCol="0">
            <a:spAutoFit/>
          </a:bodyPr>
          <a:lstStyle/>
          <a:p>
            <a:pPr algn="ctr">
              <a:spcBef>
                <a:spcPts val="600"/>
              </a:spcBef>
              <a:spcAft>
                <a:spcPts val="600"/>
              </a:spcAft>
              <a:buClr>
                <a:srgbClr val="22A958"/>
              </a:buClr>
            </a:pPr>
            <a:r>
              <a:rPr lang="en-US" sz="600" dirty="0">
                <a:latin typeface="Nexa Book" panose="02000000000000000000" pitchFamily="50" charset="0"/>
              </a:rPr>
              <a:t>&lt;3%</a:t>
            </a:r>
          </a:p>
        </p:txBody>
      </p:sp>
      <p:cxnSp>
        <p:nvCxnSpPr>
          <p:cNvPr id="54" name="Straight Connector 53">
            <a:extLst>
              <a:ext uri="{FF2B5EF4-FFF2-40B4-BE49-F238E27FC236}">
                <a16:creationId xmlns:a16="http://schemas.microsoft.com/office/drawing/2014/main" id="{212F8FC6-5915-4DDD-A4A2-32A7B49E048D}"/>
              </a:ext>
            </a:extLst>
          </p:cNvPr>
          <p:cNvCxnSpPr/>
          <p:nvPr/>
        </p:nvCxnSpPr>
        <p:spPr>
          <a:xfrm flipV="1">
            <a:off x="6101734" y="2319645"/>
            <a:ext cx="0" cy="1051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2394E9A-1D49-4FA5-92EB-E46739BFF8D2}"/>
              </a:ext>
            </a:extLst>
          </p:cNvPr>
          <p:cNvSpPr txBox="1"/>
          <p:nvPr/>
        </p:nvSpPr>
        <p:spPr>
          <a:xfrm>
            <a:off x="266699" y="2989645"/>
            <a:ext cx="3086099" cy="400110"/>
          </a:xfrm>
          <a:prstGeom prst="rect">
            <a:avLst/>
          </a:prstGeom>
          <a:noFill/>
        </p:spPr>
        <p:txBody>
          <a:bodyPr wrap="square" lIns="0" rIns="0" rtlCol="0">
            <a:spAutoFit/>
          </a:bodyPr>
          <a:lstStyle/>
          <a:p>
            <a:pPr algn="just">
              <a:buClr>
                <a:srgbClr val="22A958"/>
              </a:buClr>
            </a:pPr>
            <a:r>
              <a:rPr lang="en-US" sz="800" b="1" dirty="0">
                <a:solidFill>
                  <a:srgbClr val="22B14C"/>
                </a:solidFill>
                <a:latin typeface="Nexa Book" panose="02000000000000000000" pitchFamily="50" charset="0"/>
              </a:rPr>
              <a:t>SOCIAL PERFORMANCE</a:t>
            </a:r>
            <a:endParaRPr lang="es-BO" sz="400" b="1" dirty="0">
              <a:solidFill>
                <a:srgbClr val="22B14C"/>
              </a:solidFill>
              <a:latin typeface="Nexa Book" panose="02000000000000000000" pitchFamily="50" charset="0"/>
            </a:endParaRPr>
          </a:p>
          <a:p>
            <a:pPr algn="just">
              <a:buClr>
                <a:srgbClr val="22A958"/>
              </a:buClr>
            </a:pPr>
            <a:r>
              <a:rPr lang="en-US" sz="600" dirty="0">
                <a:latin typeface="Nexa Book" panose="02000000000000000000" pitchFamily="50" charset="0"/>
              </a:rPr>
              <a:t>(Social Performance Data corresponds exclusively to MFIs in fund’s portfolio)</a:t>
            </a:r>
          </a:p>
          <a:p>
            <a:pPr algn="just">
              <a:buClr>
                <a:srgbClr val="22A958"/>
              </a:buClr>
            </a:pPr>
            <a:r>
              <a:rPr lang="en-US" sz="600" dirty="0">
                <a:latin typeface="Nexa Book" panose="02000000000000000000" pitchFamily="50" charset="0"/>
              </a:rPr>
              <a:t>(Most recent Social Indicators available, as of December 2020)</a:t>
            </a:r>
          </a:p>
        </p:txBody>
      </p:sp>
      <p:sp>
        <p:nvSpPr>
          <p:cNvPr id="57" name="TextBox 56">
            <a:extLst>
              <a:ext uri="{FF2B5EF4-FFF2-40B4-BE49-F238E27FC236}">
                <a16:creationId xmlns:a16="http://schemas.microsoft.com/office/drawing/2014/main" id="{A5967914-2AAB-409C-AB04-034CADA3BCA2}"/>
              </a:ext>
            </a:extLst>
          </p:cNvPr>
          <p:cNvSpPr txBox="1"/>
          <p:nvPr/>
        </p:nvSpPr>
        <p:spPr>
          <a:xfrm>
            <a:off x="266699" y="4556143"/>
            <a:ext cx="3086099" cy="3539430"/>
          </a:xfrm>
          <a:prstGeom prst="rect">
            <a:avLst/>
          </a:prstGeom>
          <a:noFill/>
        </p:spPr>
        <p:txBody>
          <a:bodyPr wrap="square" lIns="0" rIns="0" rtlCol="0">
            <a:spAutoFit/>
          </a:bodyPr>
          <a:lstStyle/>
          <a:p>
            <a:pPr algn="just">
              <a:buClr>
                <a:srgbClr val="22A958"/>
              </a:buClr>
            </a:pPr>
            <a:r>
              <a:rPr lang="en-US" sz="800" b="1" dirty="0">
                <a:solidFill>
                  <a:srgbClr val="22B14C"/>
                </a:solidFill>
                <a:latin typeface="Nexa Book" panose="02000000000000000000" pitchFamily="50" charset="0"/>
              </a:rPr>
              <a:t>POVERTY AND INCOME INDICATORS</a:t>
            </a:r>
            <a:endParaRPr lang="es-BO" sz="400" b="1" dirty="0">
              <a:solidFill>
                <a:srgbClr val="22B14C"/>
              </a:solidFill>
              <a:latin typeface="Nexa Book" panose="02000000000000000000" pitchFamily="50" charset="0"/>
            </a:endParaRPr>
          </a:p>
          <a:p>
            <a:pPr algn="just">
              <a:buClr>
                <a:srgbClr val="22A958"/>
              </a:buClr>
            </a:pPr>
            <a:r>
              <a:rPr lang="en-US" sz="600" dirty="0">
                <a:latin typeface="Nexa Book" panose="02000000000000000000" pitchFamily="50" charset="0"/>
              </a:rPr>
              <a:t>(Social Performance Data corresponds exclusively to MFIs in fund’s portfolio)</a:t>
            </a:r>
          </a:p>
          <a:p>
            <a:pPr algn="just">
              <a:buClr>
                <a:srgbClr val="22A958"/>
              </a:buClr>
            </a:pPr>
            <a:r>
              <a:rPr lang="en-US" sz="600" dirty="0">
                <a:latin typeface="Nexa Book" panose="02000000000000000000" pitchFamily="50" charset="0"/>
              </a:rPr>
              <a:t>(Most recent Social Indicators available, as of December 2020)</a:t>
            </a:r>
          </a:p>
          <a:p>
            <a:pPr algn="just">
              <a:buClr>
                <a:srgbClr val="22A958"/>
              </a:buClr>
            </a:pPr>
            <a:endParaRPr lang="en-US" sz="600" dirty="0">
              <a:latin typeface="Nexa Book" panose="02000000000000000000" pitchFamily="50" charset="0"/>
            </a:endParaRPr>
          </a:p>
          <a:p>
            <a:pPr algn="just">
              <a:buClr>
                <a:srgbClr val="22A958"/>
              </a:buClr>
            </a:pPr>
            <a:endParaRPr lang="en-US" sz="600" dirty="0">
              <a:latin typeface="Nexa Book" panose="02000000000000000000" pitchFamily="50" charset="0"/>
            </a:endParaRPr>
          </a:p>
          <a:p>
            <a:pPr algn="just">
              <a:buClr>
                <a:srgbClr val="22A958"/>
              </a:buClr>
            </a:pPr>
            <a:endParaRPr lang="en-US" sz="600" dirty="0">
              <a:latin typeface="Nexa Book" panose="02000000000000000000" pitchFamily="50" charset="0"/>
            </a:endParaRPr>
          </a:p>
          <a:p>
            <a:pPr algn="just">
              <a:buClr>
                <a:srgbClr val="22A958"/>
              </a:buClr>
            </a:pPr>
            <a:endParaRPr lang="en-US" sz="600" dirty="0">
              <a:latin typeface="Nexa Book" panose="02000000000000000000" pitchFamily="50" charset="0"/>
            </a:endParaRPr>
          </a:p>
          <a:p>
            <a:pPr algn="just">
              <a:buClr>
                <a:srgbClr val="22A958"/>
              </a:buClr>
            </a:pPr>
            <a:endParaRPr lang="en-US" sz="600" dirty="0">
              <a:latin typeface="Nexa Book" panose="02000000000000000000" pitchFamily="50" charset="0"/>
            </a:endParaRPr>
          </a:p>
          <a:p>
            <a:pPr algn="just">
              <a:buClr>
                <a:srgbClr val="22A958"/>
              </a:buClr>
            </a:pPr>
            <a:endParaRPr lang="en-US" sz="600" dirty="0">
              <a:latin typeface="Nexa Book" panose="02000000000000000000" pitchFamily="50" charset="0"/>
            </a:endParaRPr>
          </a:p>
          <a:p>
            <a:pPr algn="just">
              <a:buClr>
                <a:srgbClr val="22A958"/>
              </a:buClr>
            </a:pPr>
            <a:endParaRPr lang="en-US" sz="600" dirty="0">
              <a:latin typeface="Nexa Book" panose="02000000000000000000" pitchFamily="50" charset="0"/>
            </a:endParaRPr>
          </a:p>
          <a:p>
            <a:pPr algn="just">
              <a:buClr>
                <a:srgbClr val="22A958"/>
              </a:buClr>
            </a:pPr>
            <a:endParaRPr lang="en-US" sz="600" dirty="0">
              <a:latin typeface="Nexa Book" panose="02000000000000000000" pitchFamily="50" charset="0"/>
            </a:endParaRPr>
          </a:p>
          <a:p>
            <a:pPr algn="just">
              <a:buClr>
                <a:srgbClr val="22A958"/>
              </a:buClr>
            </a:pPr>
            <a:endParaRPr lang="en-US" sz="600" dirty="0">
              <a:latin typeface="Nexa Book" panose="02000000000000000000" pitchFamily="50" charset="0"/>
            </a:endParaRPr>
          </a:p>
          <a:p>
            <a:pPr algn="just">
              <a:buClr>
                <a:srgbClr val="22A958"/>
              </a:buClr>
            </a:pPr>
            <a:endParaRPr lang="en-US" sz="600" dirty="0">
              <a:latin typeface="Nexa Book" panose="02000000000000000000" pitchFamily="50" charset="0"/>
            </a:endParaRPr>
          </a:p>
          <a:p>
            <a:pPr algn="just">
              <a:buClr>
                <a:srgbClr val="22A958"/>
              </a:buClr>
            </a:pPr>
            <a:endParaRPr lang="en-US" sz="600" dirty="0">
              <a:latin typeface="Nexa Book" panose="02000000000000000000" pitchFamily="50" charset="0"/>
            </a:endParaRPr>
          </a:p>
          <a:p>
            <a:pPr algn="just">
              <a:buClr>
                <a:srgbClr val="22A958"/>
              </a:buClr>
            </a:pPr>
            <a:endParaRPr lang="en-US" sz="600" dirty="0">
              <a:latin typeface="Nexa Book" panose="02000000000000000000" pitchFamily="50" charset="0"/>
            </a:endParaRPr>
          </a:p>
          <a:p>
            <a:pPr algn="just">
              <a:buClr>
                <a:srgbClr val="22A958"/>
              </a:buClr>
            </a:pPr>
            <a:r>
              <a:rPr lang="en-US" sz="600" dirty="0">
                <a:latin typeface="Nexa Book" panose="02000000000000000000" pitchFamily="50" charset="0"/>
              </a:rPr>
              <a:t>(a) PPI: Progress out of Poverty Index. As reported by the MFI to the PPI (http://www.progressoutofpoverty.org/ppi-users).       </a:t>
            </a:r>
          </a:p>
          <a:p>
            <a:pPr algn="just">
              <a:buClr>
                <a:srgbClr val="22A958"/>
              </a:buClr>
            </a:pPr>
            <a:r>
              <a:rPr lang="en-US" sz="600" dirty="0">
                <a:latin typeface="Nexa Book" panose="02000000000000000000" pitchFamily="50" charset="0"/>
              </a:rPr>
              <a:t>(b) In accordance to the document elaborated by MIF/IDB in Nov 2014 named "Financial Inclusion Latin America and the Caribbean", the microfinance average of loan in the region is USD 1.800.        </a:t>
            </a:r>
          </a:p>
          <a:p>
            <a:pPr algn="just">
              <a:buClr>
                <a:srgbClr val="22A958"/>
              </a:buClr>
            </a:pPr>
            <a:r>
              <a:rPr lang="en-US" sz="600" dirty="0">
                <a:latin typeface="Nexa Book" panose="02000000000000000000" pitchFamily="50" charset="0"/>
              </a:rPr>
              <a:t>(c)  At Least 50% of Locfund II's clients will have an average loan size to final clients of less than 40% of GDP per capita.      </a:t>
            </a:r>
          </a:p>
          <a:p>
            <a:pPr algn="just">
              <a:buClr>
                <a:srgbClr val="22A958"/>
              </a:buClr>
            </a:pPr>
            <a:r>
              <a:rPr lang="en-US" sz="600" dirty="0">
                <a:latin typeface="Nexa Book" panose="02000000000000000000" pitchFamily="50" charset="0"/>
              </a:rPr>
              <a:t>(d) Principal + Interest as of December 2020.             </a:t>
            </a:r>
          </a:p>
          <a:p>
            <a:pPr algn="just">
              <a:buClr>
                <a:srgbClr val="22A958"/>
              </a:buClr>
            </a:pPr>
            <a:r>
              <a:rPr lang="en-US" sz="600" dirty="0">
                <a:latin typeface="Nexa Book" panose="02000000000000000000" pitchFamily="50" charset="0"/>
              </a:rPr>
              <a:t>(e) GDP: Gross domestic product per capita, GDP per capita, PPP (constant 2017 international $), source: https://data.worldbank.org/indicator/NY.GDP.PCAP.PP.KD https://www.imf.org/en/Publications/WEO/weo-database/2020/April/select-country-group</a:t>
            </a:r>
          </a:p>
          <a:p>
            <a:pPr algn="just">
              <a:buClr>
                <a:srgbClr val="22A958"/>
              </a:buClr>
            </a:pPr>
            <a:r>
              <a:rPr lang="en-US" sz="600" dirty="0">
                <a:latin typeface="Nexa Book" panose="02000000000000000000" pitchFamily="50" charset="0"/>
              </a:rPr>
              <a:t>(f) HDI (Human Development Index). Source: 2019 Report, data compiled form official web site http://hdr.undp.org/en/data#</a:t>
            </a:r>
          </a:p>
          <a:p>
            <a:pPr algn="just">
              <a:buClr>
                <a:srgbClr val="22A958"/>
              </a:buClr>
            </a:pPr>
            <a:r>
              <a:rPr lang="en-US" sz="600" dirty="0">
                <a:latin typeface="Nexa Book" panose="02000000000000000000" pitchFamily="50" charset="0"/>
              </a:rPr>
              <a:t>(g) Population below national poverty line (NPL). Source: https://www.cia.gov/library/publications/the-world-factbook/       </a:t>
            </a:r>
          </a:p>
          <a:p>
            <a:pPr algn="just">
              <a:buClr>
                <a:srgbClr val="22A958"/>
              </a:buClr>
            </a:pPr>
            <a:r>
              <a:rPr lang="en-US" sz="600" dirty="0">
                <a:latin typeface="Nexa Book" panose="02000000000000000000" pitchFamily="50" charset="0"/>
              </a:rPr>
              <a:t>(h) Gini Coefficient: Measure of the deviation of the distribution of income among individuals or households within a country from a perfectly equal distribution. A value of 0 represents absolute equality, a value of 100 absolute inequality. Source: https://data.worldbank.org/indicator/SI.POV.GINI</a:t>
            </a:r>
          </a:p>
          <a:p>
            <a:pPr algn="just">
              <a:buClr>
                <a:srgbClr val="22A958"/>
              </a:buClr>
            </a:pPr>
            <a:r>
              <a:rPr lang="en-US" sz="600" dirty="0">
                <a:latin typeface="Nexa Book" panose="02000000000000000000" pitchFamily="50" charset="0"/>
              </a:rPr>
              <a:t>N/A Not Available.</a:t>
            </a:r>
          </a:p>
        </p:txBody>
      </p:sp>
      <p:pic>
        <p:nvPicPr>
          <p:cNvPr id="58" name="Imagen 22">
            <a:extLst>
              <a:ext uri="{FF2B5EF4-FFF2-40B4-BE49-F238E27FC236}">
                <a16:creationId xmlns:a16="http://schemas.microsoft.com/office/drawing/2014/main" id="{41271406-C0B2-4274-A208-3B70BE4F1819}"/>
              </a:ext>
            </a:extLst>
          </p:cNvPr>
          <p:cNvPicPr>
            <a:picLocks noChangeAspect="1" noChangeArrowheads="1"/>
            <a:extLst>
              <a:ext uri="{84589F7E-364E-4C9E-8A38-B11213B215E9}">
                <a14:cameraTool xmlns:a14="http://schemas.microsoft.com/office/drawing/2010/main" cellRange="'Datos sociales'!$AK$36:$AP$44" spid="_x0000_s141627"/>
              </a:ext>
            </a:extLst>
          </p:cNvPicPr>
          <p:nvPr/>
        </p:nvPicPr>
        <p:blipFill>
          <a:blip r:embed="rId4"/>
          <a:srcRect/>
          <a:stretch>
            <a:fillRect/>
          </a:stretch>
        </p:blipFill>
        <p:spPr bwMode="auto">
          <a:xfrm>
            <a:off x="263360" y="4948633"/>
            <a:ext cx="3434822" cy="972261"/>
          </a:xfrm>
          <a:prstGeom prst="rect">
            <a:avLst/>
          </a:prstGeom>
          <a:noFill/>
          <a:extLst>
            <a:ext uri="{909E8E84-426E-40DD-AFC4-6F175D3DCCD1}">
              <a14:hiddenFill xmlns:a14="http://schemas.microsoft.com/office/drawing/2010/main">
                <a:solidFill>
                  <a:srgbClr val="FFFFFF"/>
                </a:solidFill>
              </a14:hiddenFill>
            </a:ext>
          </a:extLst>
        </p:spPr>
      </p:pic>
      <p:pic>
        <p:nvPicPr>
          <p:cNvPr id="59" name="Imagen 23">
            <a:extLst>
              <a:ext uri="{FF2B5EF4-FFF2-40B4-BE49-F238E27FC236}">
                <a16:creationId xmlns:a16="http://schemas.microsoft.com/office/drawing/2014/main" id="{B032C630-26FF-4F0C-AF0B-C95F7A537C9D}"/>
              </a:ext>
            </a:extLst>
          </p:cNvPr>
          <p:cNvPicPr>
            <a:picLocks noChangeAspect="1" noChangeArrowheads="1"/>
            <a:extLst>
              <a:ext uri="{84589F7E-364E-4C9E-8A38-B11213B215E9}">
                <a14:cameraTool xmlns:a14="http://schemas.microsoft.com/office/drawing/2010/main" cellRange="'Datos sociales'!$AR$55:$AW$74" spid="_x0000_s141628"/>
              </a:ext>
            </a:extLst>
          </p:cNvPicPr>
          <p:nvPr/>
        </p:nvPicPr>
        <p:blipFill>
          <a:blip r:embed="rId5"/>
          <a:srcRect/>
          <a:stretch>
            <a:fillRect/>
          </a:stretch>
        </p:blipFill>
        <p:spPr bwMode="auto">
          <a:xfrm>
            <a:off x="3826320" y="5098062"/>
            <a:ext cx="2769038" cy="2531465"/>
          </a:xfrm>
          <a:prstGeom prst="rect">
            <a:avLst/>
          </a:prstGeom>
          <a:noFill/>
          <a:extLst>
            <a:ext uri="{909E8E84-426E-40DD-AFC4-6F175D3DCCD1}">
              <a14:hiddenFill xmlns:a14="http://schemas.microsoft.com/office/drawing/2010/main">
                <a:solidFill>
                  <a:srgbClr val="FFFFFF"/>
                </a:solidFill>
              </a14:hiddenFill>
            </a:ext>
          </a:extLst>
        </p:spPr>
      </p:pic>
      <p:sp>
        <p:nvSpPr>
          <p:cNvPr id="55" name="Isosceles Triangle 54">
            <a:extLst>
              <a:ext uri="{FF2B5EF4-FFF2-40B4-BE49-F238E27FC236}">
                <a16:creationId xmlns:a16="http://schemas.microsoft.com/office/drawing/2014/main" id="{1EB481EB-6C18-4144-9AC9-348770F30EA8}"/>
              </a:ext>
            </a:extLst>
          </p:cNvPr>
          <p:cNvSpPr/>
          <p:nvPr/>
        </p:nvSpPr>
        <p:spPr>
          <a:xfrm flipH="1">
            <a:off x="-6088459" y="1253010"/>
            <a:ext cx="12946459" cy="7888389"/>
          </a:xfrm>
          <a:prstGeom prst="triangle">
            <a:avLst>
              <a:gd name="adj" fmla="val 0"/>
            </a:avLst>
          </a:prstGeom>
          <a:gradFill>
            <a:gsLst>
              <a:gs pos="40000">
                <a:srgbClr val="046446">
                  <a:alpha val="0"/>
                </a:srgbClr>
              </a:gs>
              <a:gs pos="82000">
                <a:srgbClr val="046446">
                  <a:alpha val="15000"/>
                </a:srgbClr>
              </a:gs>
              <a:gs pos="100000">
                <a:srgbClr val="046446">
                  <a:alpha val="45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304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A close up of a sign&#10;&#10;Description automatically generated">
            <a:extLst>
              <a:ext uri="{FF2B5EF4-FFF2-40B4-BE49-F238E27FC236}">
                <a16:creationId xmlns:a16="http://schemas.microsoft.com/office/drawing/2014/main" id="{276C2B86-14F8-4E53-BEFE-FB55404DD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979" y="106951"/>
            <a:ext cx="1062841" cy="418831"/>
          </a:xfrm>
          <a:prstGeom prst="rect">
            <a:avLst/>
          </a:prstGeom>
        </p:spPr>
      </p:pic>
      <p:sp>
        <p:nvSpPr>
          <p:cNvPr id="26" name="Rectangle 25">
            <a:extLst>
              <a:ext uri="{FF2B5EF4-FFF2-40B4-BE49-F238E27FC236}">
                <a16:creationId xmlns:a16="http://schemas.microsoft.com/office/drawing/2014/main" id="{3E5DBA09-3035-42AA-AF7C-2250AD85B854}"/>
              </a:ext>
            </a:extLst>
          </p:cNvPr>
          <p:cNvSpPr/>
          <p:nvPr/>
        </p:nvSpPr>
        <p:spPr>
          <a:xfrm>
            <a:off x="266700" y="653415"/>
            <a:ext cx="6325839" cy="211508"/>
          </a:xfrm>
          <a:prstGeom prst="rect">
            <a:avLst/>
          </a:prstGeom>
          <a:solidFill>
            <a:srgbClr val="046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effectLst>
                  <a:outerShdw blurRad="38100" dist="38100" dir="2700000" algn="tl">
                    <a:srgbClr val="000000">
                      <a:alpha val="43137"/>
                    </a:srgbClr>
                  </a:outerShdw>
                </a:effectLst>
                <a:latin typeface="Nexa Bold" panose="02000000000000000000" pitchFamily="50" charset="0"/>
              </a:rPr>
              <a:t>QUARTERLY REPORT - December 2020</a:t>
            </a:r>
          </a:p>
        </p:txBody>
      </p:sp>
      <p:sp>
        <p:nvSpPr>
          <p:cNvPr id="5" name="TextBox 4">
            <a:extLst>
              <a:ext uri="{FF2B5EF4-FFF2-40B4-BE49-F238E27FC236}">
                <a16:creationId xmlns:a16="http://schemas.microsoft.com/office/drawing/2014/main" id="{51281995-3276-4204-8378-BFFC18D10AD0}"/>
              </a:ext>
            </a:extLst>
          </p:cNvPr>
          <p:cNvSpPr txBox="1"/>
          <p:nvPr/>
        </p:nvSpPr>
        <p:spPr>
          <a:xfrm>
            <a:off x="266700" y="890551"/>
            <a:ext cx="3086099" cy="215444"/>
          </a:xfrm>
          <a:prstGeom prst="rect">
            <a:avLst/>
          </a:prstGeom>
          <a:noFill/>
        </p:spPr>
        <p:txBody>
          <a:bodyPr wrap="square" lIns="0" rIns="0" rtlCol="0">
            <a:spAutoFit/>
          </a:bodyPr>
          <a:lstStyle/>
          <a:p>
            <a:pPr algn="just">
              <a:buClr>
                <a:srgbClr val="22A958"/>
              </a:buClr>
            </a:pPr>
            <a:r>
              <a:rPr lang="en-US" sz="800" b="1" dirty="0">
                <a:solidFill>
                  <a:srgbClr val="22B14C"/>
                </a:solidFill>
                <a:latin typeface="Nexa Book" panose="02000000000000000000" pitchFamily="50" charset="0"/>
              </a:rPr>
              <a:t>FINANCIAL STATEMENTS</a:t>
            </a:r>
            <a:endParaRPr lang="es-BO" sz="400" b="1" dirty="0">
              <a:solidFill>
                <a:srgbClr val="22B14C"/>
              </a:solidFill>
              <a:latin typeface="Nexa Book" panose="02000000000000000000" pitchFamily="50" charset="0"/>
            </a:endParaRPr>
          </a:p>
        </p:txBody>
      </p:sp>
      <p:pic>
        <p:nvPicPr>
          <p:cNvPr id="6" name="Imagen 5">
            <a:extLst>
              <a:ext uri="{FF2B5EF4-FFF2-40B4-BE49-F238E27FC236}">
                <a16:creationId xmlns:a16="http://schemas.microsoft.com/office/drawing/2014/main" id="{60785517-AA02-42CD-8314-A8BDFAD0EA9A}"/>
              </a:ext>
            </a:extLst>
          </p:cNvPr>
          <p:cNvPicPr>
            <a:picLocks noChangeAspect="1" noChangeArrowheads="1"/>
            <a:extLst>
              <a:ext uri="{84589F7E-364E-4C9E-8A38-B11213B215E9}">
                <a14:cameraTool xmlns:a14="http://schemas.microsoft.com/office/drawing/2010/main" cellRange="EEFF!$B$3:$O$103" spid="_x0000_s129173"/>
              </a:ext>
            </a:extLst>
          </p:cNvPicPr>
          <p:nvPr/>
        </p:nvPicPr>
        <p:blipFill rotWithShape="1">
          <a:blip r:embed="rId3"/>
          <a:srcRect b="1849"/>
          <a:stretch/>
        </p:blipFill>
        <p:spPr bwMode="auto">
          <a:xfrm>
            <a:off x="266700" y="1105996"/>
            <a:ext cx="5346700" cy="745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499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sosceles Triangle 7">
            <a:extLst>
              <a:ext uri="{FF2B5EF4-FFF2-40B4-BE49-F238E27FC236}">
                <a16:creationId xmlns:a16="http://schemas.microsoft.com/office/drawing/2014/main" id="{8DDDED40-0A27-476A-AB03-056B197A2E83}"/>
              </a:ext>
            </a:extLst>
          </p:cNvPr>
          <p:cNvSpPr/>
          <p:nvPr/>
        </p:nvSpPr>
        <p:spPr>
          <a:xfrm flipH="1">
            <a:off x="-6088459" y="1253010"/>
            <a:ext cx="12946459" cy="7888389"/>
          </a:xfrm>
          <a:prstGeom prst="triangle">
            <a:avLst>
              <a:gd name="adj" fmla="val 0"/>
            </a:avLst>
          </a:prstGeom>
          <a:gradFill>
            <a:gsLst>
              <a:gs pos="40000">
                <a:srgbClr val="046446">
                  <a:alpha val="0"/>
                </a:srgbClr>
              </a:gs>
              <a:gs pos="82000">
                <a:srgbClr val="046446">
                  <a:alpha val="15000"/>
                </a:srgbClr>
              </a:gs>
              <a:gs pos="100000">
                <a:srgbClr val="046446">
                  <a:alpha val="45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Picture 69" descr="A close up of a sign&#10;&#10;Description automatically generated">
            <a:extLst>
              <a:ext uri="{FF2B5EF4-FFF2-40B4-BE49-F238E27FC236}">
                <a16:creationId xmlns:a16="http://schemas.microsoft.com/office/drawing/2014/main" id="{276C2B86-14F8-4E53-BEFE-FB55404DD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979" y="106951"/>
            <a:ext cx="1062841" cy="418831"/>
          </a:xfrm>
          <a:prstGeom prst="rect">
            <a:avLst/>
          </a:prstGeom>
        </p:spPr>
      </p:pic>
      <p:sp>
        <p:nvSpPr>
          <p:cNvPr id="26" name="Rectangle 25">
            <a:extLst>
              <a:ext uri="{FF2B5EF4-FFF2-40B4-BE49-F238E27FC236}">
                <a16:creationId xmlns:a16="http://schemas.microsoft.com/office/drawing/2014/main" id="{3E5DBA09-3035-42AA-AF7C-2250AD85B854}"/>
              </a:ext>
            </a:extLst>
          </p:cNvPr>
          <p:cNvSpPr/>
          <p:nvPr/>
        </p:nvSpPr>
        <p:spPr>
          <a:xfrm>
            <a:off x="266700" y="653415"/>
            <a:ext cx="6325839" cy="211508"/>
          </a:xfrm>
          <a:prstGeom prst="rect">
            <a:avLst/>
          </a:prstGeom>
          <a:solidFill>
            <a:srgbClr val="046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effectLst>
                  <a:outerShdw blurRad="38100" dist="38100" dir="2700000" algn="tl">
                    <a:srgbClr val="000000">
                      <a:alpha val="43137"/>
                    </a:srgbClr>
                  </a:outerShdw>
                </a:effectLst>
                <a:latin typeface="Nexa Bold" panose="02000000000000000000" pitchFamily="50" charset="0"/>
              </a:rPr>
              <a:t>QUARTERLY REPORT - December 2020</a:t>
            </a:r>
          </a:p>
        </p:txBody>
      </p:sp>
      <p:sp>
        <p:nvSpPr>
          <p:cNvPr id="5" name="TextBox 4">
            <a:extLst>
              <a:ext uri="{FF2B5EF4-FFF2-40B4-BE49-F238E27FC236}">
                <a16:creationId xmlns:a16="http://schemas.microsoft.com/office/drawing/2014/main" id="{33F81766-00E5-4A12-A64A-1E7F82A53B2C}"/>
              </a:ext>
            </a:extLst>
          </p:cNvPr>
          <p:cNvSpPr txBox="1"/>
          <p:nvPr/>
        </p:nvSpPr>
        <p:spPr>
          <a:xfrm>
            <a:off x="266700" y="890551"/>
            <a:ext cx="3086099" cy="215444"/>
          </a:xfrm>
          <a:prstGeom prst="rect">
            <a:avLst/>
          </a:prstGeom>
          <a:noFill/>
        </p:spPr>
        <p:txBody>
          <a:bodyPr wrap="square" lIns="0" rIns="0" rtlCol="0">
            <a:spAutoFit/>
          </a:bodyPr>
          <a:lstStyle/>
          <a:p>
            <a:pPr algn="just">
              <a:buClr>
                <a:srgbClr val="22A958"/>
              </a:buClr>
            </a:pPr>
            <a:r>
              <a:rPr lang="en-US" sz="800" b="1" dirty="0">
                <a:solidFill>
                  <a:srgbClr val="22B14C"/>
                </a:solidFill>
                <a:latin typeface="Nexa Book" panose="02000000000000000000" pitchFamily="50" charset="0"/>
              </a:rPr>
              <a:t>COUNTRY ANALYSIS</a:t>
            </a:r>
            <a:endParaRPr lang="es-BO" sz="400" b="1" dirty="0">
              <a:solidFill>
                <a:srgbClr val="22B14C"/>
              </a:solidFill>
              <a:latin typeface="Nexa Book" panose="02000000000000000000" pitchFamily="50" charset="0"/>
            </a:endParaRPr>
          </a:p>
        </p:txBody>
      </p:sp>
      <p:pic>
        <p:nvPicPr>
          <p:cNvPr id="6" name="Imagen 4">
            <a:extLst>
              <a:ext uri="{FF2B5EF4-FFF2-40B4-BE49-F238E27FC236}">
                <a16:creationId xmlns:a16="http://schemas.microsoft.com/office/drawing/2014/main" id="{37C25A64-D5A5-4026-82D3-A153F7022A70}"/>
              </a:ext>
            </a:extLst>
          </p:cNvPr>
          <p:cNvPicPr>
            <a:picLocks noChangeAspect="1" noChangeArrowheads="1"/>
            <a:extLst>
              <a:ext uri="{84589F7E-364E-4C9E-8A38-B11213B215E9}">
                <a14:cameraTool xmlns:a14="http://schemas.microsoft.com/office/drawing/2010/main" cellRange="IMF!$B$2:$H$14"/>
              </a:ext>
            </a:extLst>
          </p:cNvPicPr>
          <p:nvPr/>
        </p:nvPicPr>
        <p:blipFill>
          <a:blip r:embed="rId3"/>
          <a:srcRect/>
          <a:stretch>
            <a:fillRect/>
          </a:stretch>
        </p:blipFill>
        <p:spPr bwMode="auto">
          <a:xfrm>
            <a:off x="266700" y="1166792"/>
            <a:ext cx="6325839" cy="1812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233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lores BIM">
    <a:dk1>
      <a:srgbClr val="31313C"/>
    </a:dk1>
    <a:lt1>
      <a:sysClr val="window" lastClr="FFFFFF"/>
    </a:lt1>
    <a:dk2>
      <a:srgbClr val="6B6B77"/>
    </a:dk2>
    <a:lt2>
      <a:srgbClr val="FFFFFF"/>
    </a:lt2>
    <a:accent1>
      <a:srgbClr val="006446"/>
    </a:accent1>
    <a:accent2>
      <a:srgbClr val="008A42"/>
    </a:accent2>
    <a:accent3>
      <a:srgbClr val="00C607"/>
    </a:accent3>
    <a:accent4>
      <a:srgbClr val="28F322"/>
    </a:accent4>
    <a:accent5>
      <a:srgbClr val="31313C"/>
    </a:accent5>
    <a:accent6>
      <a:srgbClr val="6B6B77"/>
    </a:accent6>
    <a:hlink>
      <a:srgbClr val="00C607"/>
    </a:hlink>
    <a:folHlink>
      <a:srgbClr val="28F322"/>
    </a:folHlink>
  </a:clrScheme>
  <a:fontScheme name="BIM Font">
    <a:majorFont>
      <a:latin typeface="Nexa Bold"/>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olores BIM">
    <a:dk1>
      <a:srgbClr val="31313C"/>
    </a:dk1>
    <a:lt1>
      <a:sysClr val="window" lastClr="FFFFFF"/>
    </a:lt1>
    <a:dk2>
      <a:srgbClr val="6B6B77"/>
    </a:dk2>
    <a:lt2>
      <a:srgbClr val="FFFFFF"/>
    </a:lt2>
    <a:accent1>
      <a:srgbClr val="006446"/>
    </a:accent1>
    <a:accent2>
      <a:srgbClr val="008A42"/>
    </a:accent2>
    <a:accent3>
      <a:srgbClr val="00C607"/>
    </a:accent3>
    <a:accent4>
      <a:srgbClr val="28F322"/>
    </a:accent4>
    <a:accent5>
      <a:srgbClr val="31313C"/>
    </a:accent5>
    <a:accent6>
      <a:srgbClr val="6B6B77"/>
    </a:accent6>
    <a:hlink>
      <a:srgbClr val="00C607"/>
    </a:hlink>
    <a:folHlink>
      <a:srgbClr val="28F322"/>
    </a:folHlink>
  </a:clrScheme>
  <a:fontScheme name="BIM Font">
    <a:majorFont>
      <a:latin typeface="Nexa Bold"/>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olores BIM">
    <a:dk1>
      <a:srgbClr val="31313C"/>
    </a:dk1>
    <a:lt1>
      <a:sysClr val="window" lastClr="FFFFFF"/>
    </a:lt1>
    <a:dk2>
      <a:srgbClr val="6B6B77"/>
    </a:dk2>
    <a:lt2>
      <a:srgbClr val="FFFFFF"/>
    </a:lt2>
    <a:accent1>
      <a:srgbClr val="006446"/>
    </a:accent1>
    <a:accent2>
      <a:srgbClr val="008A42"/>
    </a:accent2>
    <a:accent3>
      <a:srgbClr val="00C607"/>
    </a:accent3>
    <a:accent4>
      <a:srgbClr val="28F322"/>
    </a:accent4>
    <a:accent5>
      <a:srgbClr val="31313C"/>
    </a:accent5>
    <a:accent6>
      <a:srgbClr val="6B6B77"/>
    </a:accent6>
    <a:hlink>
      <a:srgbClr val="00C607"/>
    </a:hlink>
    <a:folHlink>
      <a:srgbClr val="28F322"/>
    </a:folHlink>
  </a:clrScheme>
  <a:fontScheme name="BIM Font">
    <a:majorFont>
      <a:latin typeface="Nexa Bold"/>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olores BIM">
    <a:dk1>
      <a:srgbClr val="31313C"/>
    </a:dk1>
    <a:lt1>
      <a:sysClr val="window" lastClr="FFFFFF"/>
    </a:lt1>
    <a:dk2>
      <a:srgbClr val="6B6B77"/>
    </a:dk2>
    <a:lt2>
      <a:srgbClr val="FFFFFF"/>
    </a:lt2>
    <a:accent1>
      <a:srgbClr val="006446"/>
    </a:accent1>
    <a:accent2>
      <a:srgbClr val="008A42"/>
    </a:accent2>
    <a:accent3>
      <a:srgbClr val="00C607"/>
    </a:accent3>
    <a:accent4>
      <a:srgbClr val="28F322"/>
    </a:accent4>
    <a:accent5>
      <a:srgbClr val="31313C"/>
    </a:accent5>
    <a:accent6>
      <a:srgbClr val="6B6B77"/>
    </a:accent6>
    <a:hlink>
      <a:srgbClr val="00C607"/>
    </a:hlink>
    <a:folHlink>
      <a:srgbClr val="28F322"/>
    </a:folHlink>
  </a:clrScheme>
  <a:fontScheme name="BIM Font">
    <a:majorFont>
      <a:latin typeface="Nexa Bold"/>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olores BIM">
    <a:dk1>
      <a:srgbClr val="31313C"/>
    </a:dk1>
    <a:lt1>
      <a:sysClr val="window" lastClr="FFFFFF"/>
    </a:lt1>
    <a:dk2>
      <a:srgbClr val="6B6B77"/>
    </a:dk2>
    <a:lt2>
      <a:srgbClr val="FFFFFF"/>
    </a:lt2>
    <a:accent1>
      <a:srgbClr val="006446"/>
    </a:accent1>
    <a:accent2>
      <a:srgbClr val="008A42"/>
    </a:accent2>
    <a:accent3>
      <a:srgbClr val="00C607"/>
    </a:accent3>
    <a:accent4>
      <a:srgbClr val="28F322"/>
    </a:accent4>
    <a:accent5>
      <a:srgbClr val="31313C"/>
    </a:accent5>
    <a:accent6>
      <a:srgbClr val="6B6B77"/>
    </a:accent6>
    <a:hlink>
      <a:srgbClr val="00C607"/>
    </a:hlink>
    <a:folHlink>
      <a:srgbClr val="28F322"/>
    </a:folHlink>
  </a:clrScheme>
  <a:fontScheme name="BIM Font">
    <a:majorFont>
      <a:latin typeface="Nexa Bold"/>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Colores BIM">
    <a:dk1>
      <a:srgbClr val="31313C"/>
    </a:dk1>
    <a:lt1>
      <a:sysClr val="window" lastClr="FFFFFF"/>
    </a:lt1>
    <a:dk2>
      <a:srgbClr val="6B6B77"/>
    </a:dk2>
    <a:lt2>
      <a:srgbClr val="FFFFFF"/>
    </a:lt2>
    <a:accent1>
      <a:srgbClr val="006446"/>
    </a:accent1>
    <a:accent2>
      <a:srgbClr val="008A42"/>
    </a:accent2>
    <a:accent3>
      <a:srgbClr val="00C607"/>
    </a:accent3>
    <a:accent4>
      <a:srgbClr val="28F322"/>
    </a:accent4>
    <a:accent5>
      <a:srgbClr val="31313C"/>
    </a:accent5>
    <a:accent6>
      <a:srgbClr val="6B6B77"/>
    </a:accent6>
    <a:hlink>
      <a:srgbClr val="00C607"/>
    </a:hlink>
    <a:folHlink>
      <a:srgbClr val="28F322"/>
    </a:folHlink>
  </a:clrScheme>
  <a:fontScheme name="BIM Font">
    <a:majorFont>
      <a:latin typeface="Nexa Bold"/>
      <a:ea typeface=""/>
      <a:cs typeface=""/>
    </a:majorFont>
    <a:minorFont>
      <a:latin typeface="Nexa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427EA18E1138BC4D9DA6EE2285349B2A" ma:contentTypeVersion="9" ma:contentTypeDescription="Crear nuevo documento." ma:contentTypeScope="" ma:versionID="0f49132208899094aaf230c290a501c6">
  <xsd:schema xmlns:xsd="http://www.w3.org/2001/XMLSchema" xmlns:xs="http://www.w3.org/2001/XMLSchema" xmlns:p="http://schemas.microsoft.com/office/2006/metadata/properties" xmlns:ns3="6b12c305-95b0-4b80-9514-c6b86e19b0c5" targetNamespace="http://schemas.microsoft.com/office/2006/metadata/properties" ma:root="true" ma:fieldsID="6941b2d779f8203006aedba793a8ecb9" ns3:_="">
    <xsd:import namespace="6b12c305-95b0-4b80-9514-c6b86e19b0c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12c305-95b0-4b80-9514-c6b86e19b0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1F9E08-CB4D-42EB-8AC5-AF25FAB539BF}">
  <ds:schemaRefs>
    <ds:schemaRef ds:uri="http://purl.org/dc/terms/"/>
    <ds:schemaRef ds:uri="6b12c305-95b0-4b80-9514-c6b86e19b0c5"/>
    <ds:schemaRef ds:uri="http://purl.org/dc/dcmitype/"/>
    <ds:schemaRef ds:uri="http://www.w3.org/XML/1998/namespac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173326E4-4BB4-4412-B089-3669005B0542}">
  <ds:schemaRefs>
    <ds:schemaRef ds:uri="http://schemas.microsoft.com/sharepoint/v3/contenttype/forms"/>
  </ds:schemaRefs>
</ds:datastoreItem>
</file>

<file path=customXml/itemProps3.xml><?xml version="1.0" encoding="utf-8"?>
<ds:datastoreItem xmlns:ds="http://schemas.openxmlformats.org/officeDocument/2006/customXml" ds:itemID="{91C41F77-20B5-400A-9901-D8DDF19B48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12c305-95b0-4b80-9514-c6b86e19b0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11122</TotalTime>
  <Words>1681</Words>
  <Application>Microsoft Office PowerPoint</Application>
  <PresentationFormat>Letter Paper (8.5x11 in)</PresentationFormat>
  <Paragraphs>196</Paragraphs>
  <Slides>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Calibri</vt:lpstr>
      <vt:lpstr>Montserrat SemiBold</vt:lpstr>
      <vt:lpstr>Calibri Light</vt:lpstr>
      <vt:lpstr>Montserrat</vt:lpstr>
      <vt:lpstr>Nexa Bold</vt:lpstr>
      <vt:lpstr>Courier New</vt:lpstr>
      <vt:lpstr>Arial</vt:lpstr>
      <vt:lpstr>Nexa Book</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Smartnation</dc:creator>
  <cp:lastModifiedBy>Daniel Maldonado</cp:lastModifiedBy>
  <cp:revision>434</cp:revision>
  <cp:lastPrinted>2020-10-23T14:21:44Z</cp:lastPrinted>
  <dcterms:created xsi:type="dcterms:W3CDTF">2019-07-17T14:52:29Z</dcterms:created>
  <dcterms:modified xsi:type="dcterms:W3CDTF">2021-03-12T16:25:28Z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0x010100427EA18E1138BC4D9DA6EE2285349B2A</vt:lpwstr>
  </property>
</Properties>
</file>